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8" r:id="rId2"/>
    <p:sldId id="296" r:id="rId3"/>
    <p:sldId id="297" r:id="rId4"/>
    <p:sldId id="298" r:id="rId5"/>
    <p:sldId id="299" r:id="rId6"/>
    <p:sldId id="324" r:id="rId7"/>
    <p:sldId id="305" r:id="rId8"/>
    <p:sldId id="310" r:id="rId9"/>
    <p:sldId id="311" r:id="rId10"/>
    <p:sldId id="312" r:id="rId11"/>
    <p:sldId id="313" r:id="rId12"/>
    <p:sldId id="314" r:id="rId13"/>
    <p:sldId id="325" r:id="rId14"/>
    <p:sldId id="265" r:id="rId15"/>
    <p:sldId id="266" r:id="rId16"/>
    <p:sldId id="306" r:id="rId17"/>
    <p:sldId id="307" r:id="rId18"/>
    <p:sldId id="309" r:id="rId19"/>
    <p:sldId id="308" r:id="rId20"/>
    <p:sldId id="301" r:id="rId21"/>
    <p:sldId id="302" r:id="rId22"/>
    <p:sldId id="303" r:id="rId23"/>
    <p:sldId id="319" r:id="rId24"/>
    <p:sldId id="304" r:id="rId25"/>
    <p:sldId id="316" r:id="rId26"/>
    <p:sldId id="320" r:id="rId27"/>
    <p:sldId id="328" r:id="rId28"/>
    <p:sldId id="289" r:id="rId29"/>
    <p:sldId id="327" r:id="rId30"/>
    <p:sldId id="326" r:id="rId31"/>
    <p:sldId id="333" r:id="rId32"/>
    <p:sldId id="330" r:id="rId33"/>
    <p:sldId id="331" r:id="rId34"/>
    <p:sldId id="332" r:id="rId35"/>
    <p:sldId id="268" r:id="rId36"/>
    <p:sldId id="269" r:id="rId37"/>
    <p:sldId id="287" r:id="rId38"/>
    <p:sldId id="273" r:id="rId39"/>
    <p:sldId id="274" r:id="rId40"/>
    <p:sldId id="279" r:id="rId41"/>
    <p:sldId id="275" r:id="rId42"/>
    <p:sldId id="281" r:id="rId43"/>
    <p:sldId id="282" r:id="rId44"/>
    <p:sldId id="286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4incst\AspcTABL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atsuo%20Suzuki\Desktop\RGTh0807sp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o%20Suzuki\Desktop\AspcTAB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o%20Suzuki\Desktop\Aspc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GU2\rgu2a-sp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GTh2\RGTH2as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o%20Suzuki\Desktop\Alpha%20Spectrometry\U-TH_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o%20Suzuki\Desktop\Alpha%20Spectrometry\U-TH_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GU2\rgu2a-sp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GTh2\RGTH2as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tsuo%20Suzuki\Desktop\Alpha%20Spectrometry\U-TH_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%20Suzuki\Desktop\aspc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Moldavite 01</a:t>
            </a:r>
            <a:endParaRPr lang="ja-JP" altLang="en-US"/>
          </a:p>
        </c:rich>
      </c:tx>
      <c:layout/>
    </c:title>
    <c:plotArea>
      <c:layout/>
      <c:scatterChart>
        <c:scatterStyle val="lineMarker"/>
        <c:ser>
          <c:idx val="1"/>
          <c:order val="1"/>
          <c:xVal>
            <c:numRef>
              <c:f>Sheet2!$A$2:$A$42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Sheet2!$B$2:$B$42</c:f>
              <c:numCache>
                <c:formatCode>General</c:formatCode>
                <c:ptCount val="41"/>
                <c:pt idx="0">
                  <c:v>0</c:v>
                </c:pt>
                <c:pt idx="1">
                  <c:v>8</c:v>
                </c:pt>
                <c:pt idx="2">
                  <c:v>75</c:v>
                </c:pt>
                <c:pt idx="3">
                  <c:v>43</c:v>
                </c:pt>
                <c:pt idx="4">
                  <c:v>42</c:v>
                </c:pt>
                <c:pt idx="5">
                  <c:v>59</c:v>
                </c:pt>
                <c:pt idx="6">
                  <c:v>45</c:v>
                </c:pt>
                <c:pt idx="7">
                  <c:v>31</c:v>
                </c:pt>
                <c:pt idx="8">
                  <c:v>24</c:v>
                </c:pt>
                <c:pt idx="9">
                  <c:v>30</c:v>
                </c:pt>
                <c:pt idx="10">
                  <c:v>15</c:v>
                </c:pt>
                <c:pt idx="11">
                  <c:v>19</c:v>
                </c:pt>
                <c:pt idx="12">
                  <c:v>18</c:v>
                </c:pt>
                <c:pt idx="13">
                  <c:v>26</c:v>
                </c:pt>
                <c:pt idx="14">
                  <c:v>20</c:v>
                </c:pt>
                <c:pt idx="15">
                  <c:v>21</c:v>
                </c:pt>
                <c:pt idx="16">
                  <c:v>7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</c:ser>
        <c:ser>
          <c:idx val="0"/>
          <c:order val="0"/>
          <c:spPr>
            <a:ln w="50800"/>
          </c:spPr>
          <c:xVal>
            <c:numRef>
              <c:f>Sheet2!$A$2:$A$42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Sheet2!$B$2:$B$42</c:f>
              <c:numCache>
                <c:formatCode>General</c:formatCode>
                <c:ptCount val="41"/>
                <c:pt idx="0">
                  <c:v>0</c:v>
                </c:pt>
                <c:pt idx="1">
                  <c:v>8</c:v>
                </c:pt>
                <c:pt idx="2">
                  <c:v>75</c:v>
                </c:pt>
                <c:pt idx="3">
                  <c:v>43</c:v>
                </c:pt>
                <c:pt idx="4">
                  <c:v>42</c:v>
                </c:pt>
                <c:pt idx="5">
                  <c:v>59</c:v>
                </c:pt>
                <c:pt idx="6">
                  <c:v>45</c:v>
                </c:pt>
                <c:pt idx="7">
                  <c:v>31</c:v>
                </c:pt>
                <c:pt idx="8">
                  <c:v>24</c:v>
                </c:pt>
                <c:pt idx="9">
                  <c:v>30</c:v>
                </c:pt>
                <c:pt idx="10">
                  <c:v>15</c:v>
                </c:pt>
                <c:pt idx="11">
                  <c:v>19</c:v>
                </c:pt>
                <c:pt idx="12">
                  <c:v>18</c:v>
                </c:pt>
                <c:pt idx="13">
                  <c:v>26</c:v>
                </c:pt>
                <c:pt idx="14">
                  <c:v>20</c:v>
                </c:pt>
                <c:pt idx="15">
                  <c:v>21</c:v>
                </c:pt>
                <c:pt idx="16">
                  <c:v>7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</c:ser>
        <c:axId val="173794816"/>
        <c:axId val="177920256"/>
      </c:scatterChart>
      <c:valAx>
        <c:axId val="173794816"/>
        <c:scaling>
          <c:orientation val="minMax"/>
          <c:max val="40"/>
          <c:min val="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Mouth Area of etch pit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77920256"/>
        <c:crosses val="autoZero"/>
        <c:crossBetween val="midCat"/>
      </c:valAx>
      <c:valAx>
        <c:axId val="177920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Frequency</a:t>
                </a:r>
                <a:endParaRPr lang="ja-JP" altLang="en-US" sz="16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73794816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RGTh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591948575872514"/>
          <c:y val="0.10684687435580009"/>
          <c:w val="0.85308897151744922"/>
          <c:h val="0.72442395132262449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RGth0807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Pt>
            <c:idx val="501"/>
            <c:spPr>
              <a:ln w="31750">
                <a:solidFill>
                  <a:schemeClr val="tx2"/>
                </a:solidFill>
              </a:ln>
            </c:spPr>
          </c:dPt>
          <c:xVal>
            <c:numRef>
              <c:f>Sheet1!$A$2:$A$4097</c:f>
              <c:numCache>
                <c:formatCode>General</c:formatCode>
                <c:ptCount val="409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32.300000000000004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32.800000000000004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33.300000000000004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33.800000000000004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34.300000000000004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34.800000000000004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35.300000000000004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35.800000000000004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36.300000000000004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36.800000000000004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37.300000000000004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37.800000000000004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38.300000000000004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38.800000000000004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39.300000000000004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39.800000000000004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40.300000000000004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40.800000000000004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  <c:pt idx="1074">
                  <c:v>107.4</c:v>
                </c:pt>
                <c:pt idx="1075">
                  <c:v>107.5</c:v>
                </c:pt>
                <c:pt idx="1076">
                  <c:v>107.6</c:v>
                </c:pt>
                <c:pt idx="1077">
                  <c:v>107.7</c:v>
                </c:pt>
                <c:pt idx="1078">
                  <c:v>107.8</c:v>
                </c:pt>
                <c:pt idx="1079">
                  <c:v>107.9</c:v>
                </c:pt>
                <c:pt idx="1080">
                  <c:v>108</c:v>
                </c:pt>
                <c:pt idx="1081">
                  <c:v>108.1</c:v>
                </c:pt>
                <c:pt idx="1082">
                  <c:v>108.2</c:v>
                </c:pt>
                <c:pt idx="1083">
                  <c:v>108.3</c:v>
                </c:pt>
                <c:pt idx="1084">
                  <c:v>108.4</c:v>
                </c:pt>
                <c:pt idx="1085">
                  <c:v>108.5</c:v>
                </c:pt>
                <c:pt idx="1086">
                  <c:v>108.6</c:v>
                </c:pt>
                <c:pt idx="1087">
                  <c:v>108.7</c:v>
                </c:pt>
                <c:pt idx="1088">
                  <c:v>108.8</c:v>
                </c:pt>
                <c:pt idx="1089">
                  <c:v>108.9</c:v>
                </c:pt>
                <c:pt idx="1090">
                  <c:v>109</c:v>
                </c:pt>
                <c:pt idx="1091">
                  <c:v>109.1</c:v>
                </c:pt>
                <c:pt idx="1092">
                  <c:v>109.2</c:v>
                </c:pt>
                <c:pt idx="1093">
                  <c:v>109.3</c:v>
                </c:pt>
                <c:pt idx="1094">
                  <c:v>109.4</c:v>
                </c:pt>
                <c:pt idx="1095">
                  <c:v>109.5</c:v>
                </c:pt>
                <c:pt idx="1096">
                  <c:v>109.6</c:v>
                </c:pt>
                <c:pt idx="1097">
                  <c:v>109.7</c:v>
                </c:pt>
                <c:pt idx="1098">
                  <c:v>109.8</c:v>
                </c:pt>
                <c:pt idx="1099">
                  <c:v>109.9</c:v>
                </c:pt>
                <c:pt idx="1100">
                  <c:v>110</c:v>
                </c:pt>
                <c:pt idx="1101">
                  <c:v>110.1</c:v>
                </c:pt>
                <c:pt idx="1102">
                  <c:v>110.2</c:v>
                </c:pt>
                <c:pt idx="1103">
                  <c:v>110.3</c:v>
                </c:pt>
                <c:pt idx="1104">
                  <c:v>110.4</c:v>
                </c:pt>
                <c:pt idx="1105">
                  <c:v>110.5</c:v>
                </c:pt>
                <c:pt idx="1106">
                  <c:v>110.6</c:v>
                </c:pt>
                <c:pt idx="1107">
                  <c:v>110.7</c:v>
                </c:pt>
                <c:pt idx="1108">
                  <c:v>110.8</c:v>
                </c:pt>
                <c:pt idx="1109">
                  <c:v>110.9</c:v>
                </c:pt>
                <c:pt idx="1110">
                  <c:v>111</c:v>
                </c:pt>
                <c:pt idx="1111">
                  <c:v>111.1</c:v>
                </c:pt>
                <c:pt idx="1112">
                  <c:v>111.2</c:v>
                </c:pt>
                <c:pt idx="1113">
                  <c:v>111.3</c:v>
                </c:pt>
                <c:pt idx="1114">
                  <c:v>111.4</c:v>
                </c:pt>
                <c:pt idx="1115">
                  <c:v>111.5</c:v>
                </c:pt>
                <c:pt idx="1116">
                  <c:v>111.6</c:v>
                </c:pt>
                <c:pt idx="1117">
                  <c:v>111.7</c:v>
                </c:pt>
                <c:pt idx="1118">
                  <c:v>111.8</c:v>
                </c:pt>
                <c:pt idx="1119">
                  <c:v>111.9</c:v>
                </c:pt>
                <c:pt idx="1120">
                  <c:v>112</c:v>
                </c:pt>
                <c:pt idx="1121">
                  <c:v>112.1</c:v>
                </c:pt>
                <c:pt idx="1122">
                  <c:v>112.2</c:v>
                </c:pt>
                <c:pt idx="1123">
                  <c:v>112.3</c:v>
                </c:pt>
                <c:pt idx="1124">
                  <c:v>112.4</c:v>
                </c:pt>
                <c:pt idx="1125">
                  <c:v>112.5</c:v>
                </c:pt>
                <c:pt idx="1126">
                  <c:v>112.6</c:v>
                </c:pt>
                <c:pt idx="1127">
                  <c:v>112.7</c:v>
                </c:pt>
                <c:pt idx="1128">
                  <c:v>112.8</c:v>
                </c:pt>
                <c:pt idx="1129">
                  <c:v>112.9</c:v>
                </c:pt>
                <c:pt idx="1130">
                  <c:v>113</c:v>
                </c:pt>
                <c:pt idx="1131">
                  <c:v>113.1</c:v>
                </c:pt>
                <c:pt idx="1132">
                  <c:v>113.2</c:v>
                </c:pt>
                <c:pt idx="1133">
                  <c:v>113.3</c:v>
                </c:pt>
                <c:pt idx="1134">
                  <c:v>113.4</c:v>
                </c:pt>
                <c:pt idx="1135">
                  <c:v>113.5</c:v>
                </c:pt>
                <c:pt idx="1136">
                  <c:v>113.6</c:v>
                </c:pt>
                <c:pt idx="1137">
                  <c:v>113.7</c:v>
                </c:pt>
                <c:pt idx="1138">
                  <c:v>113.8</c:v>
                </c:pt>
                <c:pt idx="1139">
                  <c:v>113.9</c:v>
                </c:pt>
                <c:pt idx="1140">
                  <c:v>114</c:v>
                </c:pt>
                <c:pt idx="1141">
                  <c:v>114.1</c:v>
                </c:pt>
                <c:pt idx="1142">
                  <c:v>114.2</c:v>
                </c:pt>
                <c:pt idx="1143">
                  <c:v>114.3</c:v>
                </c:pt>
                <c:pt idx="1144">
                  <c:v>114.4</c:v>
                </c:pt>
                <c:pt idx="1145">
                  <c:v>114.5</c:v>
                </c:pt>
                <c:pt idx="1146">
                  <c:v>114.6</c:v>
                </c:pt>
                <c:pt idx="1147">
                  <c:v>114.7</c:v>
                </c:pt>
                <c:pt idx="1148">
                  <c:v>114.8</c:v>
                </c:pt>
                <c:pt idx="1149">
                  <c:v>114.9</c:v>
                </c:pt>
                <c:pt idx="1150">
                  <c:v>115</c:v>
                </c:pt>
                <c:pt idx="1151">
                  <c:v>115.1</c:v>
                </c:pt>
                <c:pt idx="1152">
                  <c:v>115.2</c:v>
                </c:pt>
                <c:pt idx="1153">
                  <c:v>115.3</c:v>
                </c:pt>
                <c:pt idx="1154">
                  <c:v>115.4</c:v>
                </c:pt>
                <c:pt idx="1155">
                  <c:v>115.5</c:v>
                </c:pt>
                <c:pt idx="1156">
                  <c:v>115.6</c:v>
                </c:pt>
                <c:pt idx="1157">
                  <c:v>115.7</c:v>
                </c:pt>
                <c:pt idx="1158">
                  <c:v>115.8</c:v>
                </c:pt>
                <c:pt idx="1159">
                  <c:v>115.9</c:v>
                </c:pt>
                <c:pt idx="1160">
                  <c:v>116</c:v>
                </c:pt>
                <c:pt idx="1161">
                  <c:v>116.1</c:v>
                </c:pt>
                <c:pt idx="1162">
                  <c:v>116.2</c:v>
                </c:pt>
                <c:pt idx="1163">
                  <c:v>116.3</c:v>
                </c:pt>
                <c:pt idx="1164">
                  <c:v>116.4</c:v>
                </c:pt>
                <c:pt idx="1165">
                  <c:v>116.5</c:v>
                </c:pt>
                <c:pt idx="1166">
                  <c:v>116.6</c:v>
                </c:pt>
                <c:pt idx="1167">
                  <c:v>116.7</c:v>
                </c:pt>
                <c:pt idx="1168">
                  <c:v>116.8</c:v>
                </c:pt>
                <c:pt idx="1169">
                  <c:v>116.9</c:v>
                </c:pt>
                <c:pt idx="1170">
                  <c:v>117</c:v>
                </c:pt>
                <c:pt idx="1171">
                  <c:v>117.1</c:v>
                </c:pt>
                <c:pt idx="1172">
                  <c:v>117.2</c:v>
                </c:pt>
                <c:pt idx="1173">
                  <c:v>117.3</c:v>
                </c:pt>
                <c:pt idx="1174">
                  <c:v>117.4</c:v>
                </c:pt>
                <c:pt idx="1175">
                  <c:v>117.5</c:v>
                </c:pt>
                <c:pt idx="1176">
                  <c:v>117.6</c:v>
                </c:pt>
                <c:pt idx="1177">
                  <c:v>117.7</c:v>
                </c:pt>
                <c:pt idx="1178">
                  <c:v>117.8</c:v>
                </c:pt>
                <c:pt idx="1179">
                  <c:v>117.9</c:v>
                </c:pt>
                <c:pt idx="1180">
                  <c:v>118</c:v>
                </c:pt>
                <c:pt idx="1181">
                  <c:v>118.1</c:v>
                </c:pt>
                <c:pt idx="1182">
                  <c:v>118.2</c:v>
                </c:pt>
                <c:pt idx="1183">
                  <c:v>118.3</c:v>
                </c:pt>
                <c:pt idx="1184">
                  <c:v>118.4</c:v>
                </c:pt>
                <c:pt idx="1185">
                  <c:v>118.5</c:v>
                </c:pt>
                <c:pt idx="1186">
                  <c:v>118.6</c:v>
                </c:pt>
                <c:pt idx="1187">
                  <c:v>118.7</c:v>
                </c:pt>
                <c:pt idx="1188">
                  <c:v>118.8</c:v>
                </c:pt>
                <c:pt idx="1189">
                  <c:v>118.9</c:v>
                </c:pt>
                <c:pt idx="1190">
                  <c:v>119</c:v>
                </c:pt>
                <c:pt idx="1191">
                  <c:v>119.1</c:v>
                </c:pt>
                <c:pt idx="1192">
                  <c:v>119.2</c:v>
                </c:pt>
                <c:pt idx="1193">
                  <c:v>119.3</c:v>
                </c:pt>
                <c:pt idx="1194">
                  <c:v>119.4</c:v>
                </c:pt>
                <c:pt idx="1195">
                  <c:v>119.5</c:v>
                </c:pt>
                <c:pt idx="1196">
                  <c:v>119.6</c:v>
                </c:pt>
                <c:pt idx="1197">
                  <c:v>119.7</c:v>
                </c:pt>
                <c:pt idx="1198">
                  <c:v>119.8</c:v>
                </c:pt>
                <c:pt idx="1199">
                  <c:v>119.9</c:v>
                </c:pt>
                <c:pt idx="1200">
                  <c:v>120</c:v>
                </c:pt>
                <c:pt idx="1201">
                  <c:v>120.1</c:v>
                </c:pt>
                <c:pt idx="1202">
                  <c:v>120.2</c:v>
                </c:pt>
                <c:pt idx="1203">
                  <c:v>120.3</c:v>
                </c:pt>
                <c:pt idx="1204">
                  <c:v>120.4</c:v>
                </c:pt>
                <c:pt idx="1205">
                  <c:v>120.5</c:v>
                </c:pt>
                <c:pt idx="1206">
                  <c:v>120.6</c:v>
                </c:pt>
                <c:pt idx="1207">
                  <c:v>120.7</c:v>
                </c:pt>
                <c:pt idx="1208">
                  <c:v>120.8</c:v>
                </c:pt>
                <c:pt idx="1209">
                  <c:v>120.9</c:v>
                </c:pt>
                <c:pt idx="1210">
                  <c:v>121</c:v>
                </c:pt>
                <c:pt idx="1211">
                  <c:v>121.1</c:v>
                </c:pt>
                <c:pt idx="1212">
                  <c:v>121.2</c:v>
                </c:pt>
                <c:pt idx="1213">
                  <c:v>121.3</c:v>
                </c:pt>
                <c:pt idx="1214">
                  <c:v>121.4</c:v>
                </c:pt>
                <c:pt idx="1215">
                  <c:v>121.5</c:v>
                </c:pt>
                <c:pt idx="1216">
                  <c:v>121.6</c:v>
                </c:pt>
                <c:pt idx="1217">
                  <c:v>121.7</c:v>
                </c:pt>
                <c:pt idx="1218">
                  <c:v>121.8</c:v>
                </c:pt>
                <c:pt idx="1219">
                  <c:v>121.9</c:v>
                </c:pt>
                <c:pt idx="1220">
                  <c:v>122</c:v>
                </c:pt>
                <c:pt idx="1221">
                  <c:v>122.1</c:v>
                </c:pt>
                <c:pt idx="1222">
                  <c:v>122.2</c:v>
                </c:pt>
                <c:pt idx="1223">
                  <c:v>122.3</c:v>
                </c:pt>
                <c:pt idx="1224">
                  <c:v>122.4</c:v>
                </c:pt>
                <c:pt idx="1225">
                  <c:v>122.5</c:v>
                </c:pt>
                <c:pt idx="1226">
                  <c:v>122.6</c:v>
                </c:pt>
                <c:pt idx="1227">
                  <c:v>122.7</c:v>
                </c:pt>
                <c:pt idx="1228">
                  <c:v>122.8</c:v>
                </c:pt>
                <c:pt idx="1229">
                  <c:v>122.9</c:v>
                </c:pt>
                <c:pt idx="1230">
                  <c:v>123</c:v>
                </c:pt>
                <c:pt idx="1231">
                  <c:v>123.1</c:v>
                </c:pt>
                <c:pt idx="1232">
                  <c:v>123.2</c:v>
                </c:pt>
                <c:pt idx="1233">
                  <c:v>123.3</c:v>
                </c:pt>
                <c:pt idx="1234">
                  <c:v>123.4</c:v>
                </c:pt>
                <c:pt idx="1235">
                  <c:v>123.5</c:v>
                </c:pt>
                <c:pt idx="1236">
                  <c:v>123.6</c:v>
                </c:pt>
                <c:pt idx="1237">
                  <c:v>123.7</c:v>
                </c:pt>
                <c:pt idx="1238">
                  <c:v>123.8</c:v>
                </c:pt>
                <c:pt idx="1239">
                  <c:v>123.9</c:v>
                </c:pt>
                <c:pt idx="1240">
                  <c:v>124</c:v>
                </c:pt>
                <c:pt idx="1241">
                  <c:v>124.1</c:v>
                </c:pt>
                <c:pt idx="1242">
                  <c:v>124.2</c:v>
                </c:pt>
                <c:pt idx="1243">
                  <c:v>124.3</c:v>
                </c:pt>
                <c:pt idx="1244">
                  <c:v>124.4</c:v>
                </c:pt>
                <c:pt idx="1245">
                  <c:v>124.5</c:v>
                </c:pt>
                <c:pt idx="1246">
                  <c:v>124.6</c:v>
                </c:pt>
                <c:pt idx="1247">
                  <c:v>124.7</c:v>
                </c:pt>
                <c:pt idx="1248">
                  <c:v>124.8</c:v>
                </c:pt>
                <c:pt idx="1249">
                  <c:v>124.9</c:v>
                </c:pt>
                <c:pt idx="1250">
                  <c:v>125</c:v>
                </c:pt>
                <c:pt idx="1251">
                  <c:v>125.1</c:v>
                </c:pt>
                <c:pt idx="1252">
                  <c:v>125.2</c:v>
                </c:pt>
                <c:pt idx="1253">
                  <c:v>125.3</c:v>
                </c:pt>
                <c:pt idx="1254">
                  <c:v>125.4</c:v>
                </c:pt>
                <c:pt idx="1255">
                  <c:v>125.5</c:v>
                </c:pt>
                <c:pt idx="1256">
                  <c:v>125.6</c:v>
                </c:pt>
                <c:pt idx="1257">
                  <c:v>125.7</c:v>
                </c:pt>
                <c:pt idx="1258">
                  <c:v>125.8</c:v>
                </c:pt>
                <c:pt idx="1259">
                  <c:v>125.9</c:v>
                </c:pt>
                <c:pt idx="1260">
                  <c:v>126</c:v>
                </c:pt>
                <c:pt idx="1261">
                  <c:v>126.1</c:v>
                </c:pt>
                <c:pt idx="1262">
                  <c:v>126.2</c:v>
                </c:pt>
                <c:pt idx="1263">
                  <c:v>126.3</c:v>
                </c:pt>
                <c:pt idx="1264">
                  <c:v>126.4</c:v>
                </c:pt>
                <c:pt idx="1265">
                  <c:v>126.5</c:v>
                </c:pt>
                <c:pt idx="1266">
                  <c:v>126.6</c:v>
                </c:pt>
                <c:pt idx="1267">
                  <c:v>126.7</c:v>
                </c:pt>
                <c:pt idx="1268">
                  <c:v>126.8</c:v>
                </c:pt>
                <c:pt idx="1269">
                  <c:v>126.9</c:v>
                </c:pt>
                <c:pt idx="1270">
                  <c:v>127</c:v>
                </c:pt>
                <c:pt idx="1271">
                  <c:v>127.1</c:v>
                </c:pt>
                <c:pt idx="1272">
                  <c:v>127.2</c:v>
                </c:pt>
                <c:pt idx="1273">
                  <c:v>127.3</c:v>
                </c:pt>
                <c:pt idx="1274">
                  <c:v>127.4</c:v>
                </c:pt>
                <c:pt idx="1275">
                  <c:v>127.5</c:v>
                </c:pt>
                <c:pt idx="1276">
                  <c:v>127.6</c:v>
                </c:pt>
                <c:pt idx="1277">
                  <c:v>127.7</c:v>
                </c:pt>
                <c:pt idx="1278">
                  <c:v>127.8</c:v>
                </c:pt>
                <c:pt idx="1279">
                  <c:v>127.9</c:v>
                </c:pt>
                <c:pt idx="1280">
                  <c:v>128</c:v>
                </c:pt>
                <c:pt idx="1281">
                  <c:v>128.1</c:v>
                </c:pt>
                <c:pt idx="1282">
                  <c:v>128.19999999999999</c:v>
                </c:pt>
                <c:pt idx="1283">
                  <c:v>128.30000000000001</c:v>
                </c:pt>
                <c:pt idx="1284">
                  <c:v>128.4</c:v>
                </c:pt>
                <c:pt idx="1285">
                  <c:v>128.5</c:v>
                </c:pt>
                <c:pt idx="1286">
                  <c:v>128.6</c:v>
                </c:pt>
                <c:pt idx="1287">
                  <c:v>128.69999999999999</c:v>
                </c:pt>
                <c:pt idx="1288">
                  <c:v>128.80000000000001</c:v>
                </c:pt>
                <c:pt idx="1289">
                  <c:v>128.9</c:v>
                </c:pt>
                <c:pt idx="1290">
                  <c:v>129</c:v>
                </c:pt>
                <c:pt idx="1291">
                  <c:v>129.1</c:v>
                </c:pt>
                <c:pt idx="1292">
                  <c:v>129.19999999999999</c:v>
                </c:pt>
                <c:pt idx="1293">
                  <c:v>129.30000000000001</c:v>
                </c:pt>
                <c:pt idx="1294">
                  <c:v>129.4</c:v>
                </c:pt>
                <c:pt idx="1295">
                  <c:v>129.5</c:v>
                </c:pt>
                <c:pt idx="1296">
                  <c:v>129.6</c:v>
                </c:pt>
                <c:pt idx="1297">
                  <c:v>129.69999999999999</c:v>
                </c:pt>
                <c:pt idx="1298">
                  <c:v>129.80000000000001</c:v>
                </c:pt>
                <c:pt idx="1299">
                  <c:v>129.9</c:v>
                </c:pt>
                <c:pt idx="1300">
                  <c:v>130</c:v>
                </c:pt>
                <c:pt idx="1301">
                  <c:v>130.1</c:v>
                </c:pt>
                <c:pt idx="1302">
                  <c:v>130.19999999999999</c:v>
                </c:pt>
                <c:pt idx="1303">
                  <c:v>130.30000000000001</c:v>
                </c:pt>
                <c:pt idx="1304">
                  <c:v>130.4</c:v>
                </c:pt>
                <c:pt idx="1305">
                  <c:v>130.5</c:v>
                </c:pt>
                <c:pt idx="1306">
                  <c:v>130.6</c:v>
                </c:pt>
                <c:pt idx="1307">
                  <c:v>130.69999999999999</c:v>
                </c:pt>
                <c:pt idx="1308">
                  <c:v>130.80000000000001</c:v>
                </c:pt>
                <c:pt idx="1309">
                  <c:v>130.9</c:v>
                </c:pt>
                <c:pt idx="1310">
                  <c:v>131</c:v>
                </c:pt>
                <c:pt idx="1311">
                  <c:v>131.1</c:v>
                </c:pt>
                <c:pt idx="1312">
                  <c:v>131.19999999999999</c:v>
                </c:pt>
                <c:pt idx="1313">
                  <c:v>131.30000000000001</c:v>
                </c:pt>
                <c:pt idx="1314">
                  <c:v>131.4</c:v>
                </c:pt>
                <c:pt idx="1315">
                  <c:v>131.5</c:v>
                </c:pt>
                <c:pt idx="1316">
                  <c:v>131.6</c:v>
                </c:pt>
                <c:pt idx="1317">
                  <c:v>131.69999999999999</c:v>
                </c:pt>
                <c:pt idx="1318">
                  <c:v>131.80000000000001</c:v>
                </c:pt>
                <c:pt idx="1319">
                  <c:v>131.9</c:v>
                </c:pt>
                <c:pt idx="1320">
                  <c:v>132</c:v>
                </c:pt>
                <c:pt idx="1321">
                  <c:v>132.1</c:v>
                </c:pt>
                <c:pt idx="1322">
                  <c:v>132.19999999999999</c:v>
                </c:pt>
                <c:pt idx="1323">
                  <c:v>132.30000000000001</c:v>
                </c:pt>
                <c:pt idx="1324">
                  <c:v>132.4</c:v>
                </c:pt>
                <c:pt idx="1325">
                  <c:v>132.5</c:v>
                </c:pt>
                <c:pt idx="1326">
                  <c:v>132.6</c:v>
                </c:pt>
                <c:pt idx="1327">
                  <c:v>132.69999999999999</c:v>
                </c:pt>
                <c:pt idx="1328">
                  <c:v>132.80000000000001</c:v>
                </c:pt>
                <c:pt idx="1329">
                  <c:v>132.9</c:v>
                </c:pt>
                <c:pt idx="1330">
                  <c:v>133</c:v>
                </c:pt>
                <c:pt idx="1331">
                  <c:v>133.1</c:v>
                </c:pt>
                <c:pt idx="1332">
                  <c:v>133.19999999999999</c:v>
                </c:pt>
                <c:pt idx="1333">
                  <c:v>133.30000000000001</c:v>
                </c:pt>
                <c:pt idx="1334">
                  <c:v>133.4</c:v>
                </c:pt>
                <c:pt idx="1335">
                  <c:v>133.5</c:v>
                </c:pt>
                <c:pt idx="1336">
                  <c:v>133.6</c:v>
                </c:pt>
                <c:pt idx="1337">
                  <c:v>133.69999999999999</c:v>
                </c:pt>
                <c:pt idx="1338">
                  <c:v>133.80000000000001</c:v>
                </c:pt>
                <c:pt idx="1339">
                  <c:v>133.9</c:v>
                </c:pt>
                <c:pt idx="1340">
                  <c:v>134</c:v>
                </c:pt>
                <c:pt idx="1341">
                  <c:v>134.1</c:v>
                </c:pt>
                <c:pt idx="1342">
                  <c:v>134.19999999999999</c:v>
                </c:pt>
                <c:pt idx="1343">
                  <c:v>134.30000000000001</c:v>
                </c:pt>
                <c:pt idx="1344">
                  <c:v>134.4</c:v>
                </c:pt>
                <c:pt idx="1345">
                  <c:v>134.5</c:v>
                </c:pt>
                <c:pt idx="1346">
                  <c:v>134.6</c:v>
                </c:pt>
                <c:pt idx="1347">
                  <c:v>134.69999999999999</c:v>
                </c:pt>
                <c:pt idx="1348">
                  <c:v>134.80000000000001</c:v>
                </c:pt>
                <c:pt idx="1349">
                  <c:v>134.9</c:v>
                </c:pt>
                <c:pt idx="1350">
                  <c:v>135</c:v>
                </c:pt>
                <c:pt idx="1351">
                  <c:v>135.1</c:v>
                </c:pt>
                <c:pt idx="1352">
                  <c:v>135.19999999999999</c:v>
                </c:pt>
                <c:pt idx="1353">
                  <c:v>135.30000000000001</c:v>
                </c:pt>
                <c:pt idx="1354">
                  <c:v>135.4</c:v>
                </c:pt>
                <c:pt idx="1355">
                  <c:v>135.5</c:v>
                </c:pt>
                <c:pt idx="1356">
                  <c:v>135.6</c:v>
                </c:pt>
                <c:pt idx="1357">
                  <c:v>135.69999999999999</c:v>
                </c:pt>
                <c:pt idx="1358">
                  <c:v>135.80000000000001</c:v>
                </c:pt>
                <c:pt idx="1359">
                  <c:v>135.9</c:v>
                </c:pt>
                <c:pt idx="1360">
                  <c:v>136</c:v>
                </c:pt>
                <c:pt idx="1361">
                  <c:v>136.1</c:v>
                </c:pt>
                <c:pt idx="1362">
                  <c:v>136.19999999999999</c:v>
                </c:pt>
                <c:pt idx="1363">
                  <c:v>136.30000000000001</c:v>
                </c:pt>
                <c:pt idx="1364">
                  <c:v>136.4</c:v>
                </c:pt>
                <c:pt idx="1365">
                  <c:v>136.5</c:v>
                </c:pt>
                <c:pt idx="1366">
                  <c:v>136.6</c:v>
                </c:pt>
                <c:pt idx="1367">
                  <c:v>136.69999999999999</c:v>
                </c:pt>
                <c:pt idx="1368">
                  <c:v>136.80000000000001</c:v>
                </c:pt>
                <c:pt idx="1369">
                  <c:v>136.9</c:v>
                </c:pt>
                <c:pt idx="1370">
                  <c:v>137</c:v>
                </c:pt>
                <c:pt idx="1371">
                  <c:v>137.1</c:v>
                </c:pt>
                <c:pt idx="1372">
                  <c:v>137.19999999999999</c:v>
                </c:pt>
                <c:pt idx="1373">
                  <c:v>137.30000000000001</c:v>
                </c:pt>
                <c:pt idx="1374">
                  <c:v>137.4</c:v>
                </c:pt>
                <c:pt idx="1375">
                  <c:v>137.5</c:v>
                </c:pt>
                <c:pt idx="1376">
                  <c:v>137.6</c:v>
                </c:pt>
                <c:pt idx="1377">
                  <c:v>137.69999999999999</c:v>
                </c:pt>
                <c:pt idx="1378">
                  <c:v>137.80000000000001</c:v>
                </c:pt>
                <c:pt idx="1379">
                  <c:v>137.9</c:v>
                </c:pt>
                <c:pt idx="1380">
                  <c:v>138</c:v>
                </c:pt>
                <c:pt idx="1381">
                  <c:v>138.1</c:v>
                </c:pt>
                <c:pt idx="1382">
                  <c:v>138.19999999999999</c:v>
                </c:pt>
                <c:pt idx="1383">
                  <c:v>138.30000000000001</c:v>
                </c:pt>
                <c:pt idx="1384">
                  <c:v>138.4</c:v>
                </c:pt>
                <c:pt idx="1385">
                  <c:v>138.5</c:v>
                </c:pt>
                <c:pt idx="1386">
                  <c:v>138.6</c:v>
                </c:pt>
                <c:pt idx="1387">
                  <c:v>138.69999999999999</c:v>
                </c:pt>
                <c:pt idx="1388">
                  <c:v>138.80000000000001</c:v>
                </c:pt>
                <c:pt idx="1389">
                  <c:v>138.9</c:v>
                </c:pt>
                <c:pt idx="1390">
                  <c:v>139</c:v>
                </c:pt>
                <c:pt idx="1391">
                  <c:v>139.1</c:v>
                </c:pt>
                <c:pt idx="1392">
                  <c:v>139.19999999999999</c:v>
                </c:pt>
                <c:pt idx="1393">
                  <c:v>139.30000000000001</c:v>
                </c:pt>
                <c:pt idx="1394">
                  <c:v>139.4</c:v>
                </c:pt>
                <c:pt idx="1395">
                  <c:v>139.5</c:v>
                </c:pt>
                <c:pt idx="1396">
                  <c:v>139.6</c:v>
                </c:pt>
                <c:pt idx="1397">
                  <c:v>139.69999999999999</c:v>
                </c:pt>
                <c:pt idx="1398">
                  <c:v>139.80000000000001</c:v>
                </c:pt>
                <c:pt idx="1399">
                  <c:v>139.9</c:v>
                </c:pt>
                <c:pt idx="1400">
                  <c:v>140</c:v>
                </c:pt>
                <c:pt idx="1401">
                  <c:v>140.1</c:v>
                </c:pt>
                <c:pt idx="1402">
                  <c:v>140.19999999999999</c:v>
                </c:pt>
                <c:pt idx="1403">
                  <c:v>140.30000000000001</c:v>
                </c:pt>
                <c:pt idx="1404">
                  <c:v>140.4</c:v>
                </c:pt>
                <c:pt idx="1405">
                  <c:v>140.5</c:v>
                </c:pt>
                <c:pt idx="1406">
                  <c:v>140.6</c:v>
                </c:pt>
                <c:pt idx="1407">
                  <c:v>140.69999999999999</c:v>
                </c:pt>
                <c:pt idx="1408">
                  <c:v>140.80000000000001</c:v>
                </c:pt>
                <c:pt idx="1409">
                  <c:v>140.9</c:v>
                </c:pt>
                <c:pt idx="1410">
                  <c:v>141</c:v>
                </c:pt>
                <c:pt idx="1411">
                  <c:v>141.1</c:v>
                </c:pt>
                <c:pt idx="1412">
                  <c:v>141.19999999999999</c:v>
                </c:pt>
                <c:pt idx="1413">
                  <c:v>141.30000000000001</c:v>
                </c:pt>
                <c:pt idx="1414">
                  <c:v>141.4</c:v>
                </c:pt>
                <c:pt idx="1415">
                  <c:v>141.5</c:v>
                </c:pt>
                <c:pt idx="1416">
                  <c:v>141.6</c:v>
                </c:pt>
                <c:pt idx="1417">
                  <c:v>141.69999999999999</c:v>
                </c:pt>
                <c:pt idx="1418">
                  <c:v>141.80000000000001</c:v>
                </c:pt>
                <c:pt idx="1419">
                  <c:v>141.9</c:v>
                </c:pt>
                <c:pt idx="1420">
                  <c:v>142</c:v>
                </c:pt>
                <c:pt idx="1421">
                  <c:v>142.1</c:v>
                </c:pt>
                <c:pt idx="1422">
                  <c:v>142.19999999999999</c:v>
                </c:pt>
                <c:pt idx="1423">
                  <c:v>142.30000000000001</c:v>
                </c:pt>
                <c:pt idx="1424">
                  <c:v>142.4</c:v>
                </c:pt>
                <c:pt idx="1425">
                  <c:v>142.5</c:v>
                </c:pt>
                <c:pt idx="1426">
                  <c:v>142.6</c:v>
                </c:pt>
                <c:pt idx="1427">
                  <c:v>142.69999999999999</c:v>
                </c:pt>
                <c:pt idx="1428">
                  <c:v>142.80000000000001</c:v>
                </c:pt>
                <c:pt idx="1429">
                  <c:v>142.9</c:v>
                </c:pt>
                <c:pt idx="1430">
                  <c:v>143</c:v>
                </c:pt>
                <c:pt idx="1431">
                  <c:v>143.1</c:v>
                </c:pt>
                <c:pt idx="1432">
                  <c:v>143.19999999999999</c:v>
                </c:pt>
                <c:pt idx="1433">
                  <c:v>143.30000000000001</c:v>
                </c:pt>
                <c:pt idx="1434">
                  <c:v>143.4</c:v>
                </c:pt>
                <c:pt idx="1435">
                  <c:v>143.5</c:v>
                </c:pt>
                <c:pt idx="1436">
                  <c:v>143.6</c:v>
                </c:pt>
                <c:pt idx="1437">
                  <c:v>143.69999999999999</c:v>
                </c:pt>
                <c:pt idx="1438">
                  <c:v>143.80000000000001</c:v>
                </c:pt>
                <c:pt idx="1439">
                  <c:v>143.9</c:v>
                </c:pt>
                <c:pt idx="1440">
                  <c:v>144</c:v>
                </c:pt>
                <c:pt idx="1441">
                  <c:v>144.1</c:v>
                </c:pt>
                <c:pt idx="1442">
                  <c:v>144.19999999999999</c:v>
                </c:pt>
                <c:pt idx="1443">
                  <c:v>144.30000000000001</c:v>
                </c:pt>
                <c:pt idx="1444">
                  <c:v>144.4</c:v>
                </c:pt>
                <c:pt idx="1445">
                  <c:v>144.5</c:v>
                </c:pt>
                <c:pt idx="1446">
                  <c:v>144.6</c:v>
                </c:pt>
                <c:pt idx="1447">
                  <c:v>144.69999999999999</c:v>
                </c:pt>
                <c:pt idx="1448">
                  <c:v>144.80000000000001</c:v>
                </c:pt>
                <c:pt idx="1449">
                  <c:v>144.9</c:v>
                </c:pt>
                <c:pt idx="1450">
                  <c:v>145</c:v>
                </c:pt>
                <c:pt idx="1451">
                  <c:v>145.1</c:v>
                </c:pt>
                <c:pt idx="1452">
                  <c:v>145.19999999999999</c:v>
                </c:pt>
                <c:pt idx="1453">
                  <c:v>145.30000000000001</c:v>
                </c:pt>
                <c:pt idx="1454">
                  <c:v>145.4</c:v>
                </c:pt>
                <c:pt idx="1455">
                  <c:v>145.5</c:v>
                </c:pt>
                <c:pt idx="1456">
                  <c:v>145.6</c:v>
                </c:pt>
                <c:pt idx="1457">
                  <c:v>145.69999999999999</c:v>
                </c:pt>
                <c:pt idx="1458">
                  <c:v>145.80000000000001</c:v>
                </c:pt>
                <c:pt idx="1459">
                  <c:v>145.9</c:v>
                </c:pt>
                <c:pt idx="1460">
                  <c:v>146</c:v>
                </c:pt>
                <c:pt idx="1461">
                  <c:v>146.1</c:v>
                </c:pt>
                <c:pt idx="1462">
                  <c:v>146.19999999999999</c:v>
                </c:pt>
                <c:pt idx="1463">
                  <c:v>146.30000000000001</c:v>
                </c:pt>
                <c:pt idx="1464">
                  <c:v>146.4</c:v>
                </c:pt>
                <c:pt idx="1465">
                  <c:v>146.5</c:v>
                </c:pt>
                <c:pt idx="1466">
                  <c:v>146.6</c:v>
                </c:pt>
                <c:pt idx="1467">
                  <c:v>146.69999999999999</c:v>
                </c:pt>
                <c:pt idx="1468">
                  <c:v>146.80000000000001</c:v>
                </c:pt>
                <c:pt idx="1469">
                  <c:v>146.9</c:v>
                </c:pt>
                <c:pt idx="1470">
                  <c:v>147</c:v>
                </c:pt>
                <c:pt idx="1471">
                  <c:v>147.1</c:v>
                </c:pt>
                <c:pt idx="1472">
                  <c:v>147.19999999999999</c:v>
                </c:pt>
                <c:pt idx="1473">
                  <c:v>147.30000000000001</c:v>
                </c:pt>
                <c:pt idx="1474">
                  <c:v>147.4</c:v>
                </c:pt>
                <c:pt idx="1475">
                  <c:v>147.5</c:v>
                </c:pt>
                <c:pt idx="1476">
                  <c:v>147.6</c:v>
                </c:pt>
                <c:pt idx="1477">
                  <c:v>147.69999999999999</c:v>
                </c:pt>
                <c:pt idx="1478">
                  <c:v>147.80000000000001</c:v>
                </c:pt>
                <c:pt idx="1479">
                  <c:v>147.9</c:v>
                </c:pt>
                <c:pt idx="1480">
                  <c:v>148</c:v>
                </c:pt>
                <c:pt idx="1481">
                  <c:v>148.1</c:v>
                </c:pt>
                <c:pt idx="1482">
                  <c:v>148.19999999999999</c:v>
                </c:pt>
                <c:pt idx="1483">
                  <c:v>148.30000000000001</c:v>
                </c:pt>
                <c:pt idx="1484">
                  <c:v>148.4</c:v>
                </c:pt>
                <c:pt idx="1485">
                  <c:v>148.5</c:v>
                </c:pt>
                <c:pt idx="1486">
                  <c:v>148.6</c:v>
                </c:pt>
                <c:pt idx="1487">
                  <c:v>148.69999999999999</c:v>
                </c:pt>
                <c:pt idx="1488">
                  <c:v>148.80000000000001</c:v>
                </c:pt>
                <c:pt idx="1489">
                  <c:v>148.9</c:v>
                </c:pt>
                <c:pt idx="1490">
                  <c:v>149</c:v>
                </c:pt>
                <c:pt idx="1491">
                  <c:v>149.1</c:v>
                </c:pt>
                <c:pt idx="1492">
                  <c:v>149.19999999999999</c:v>
                </c:pt>
                <c:pt idx="1493">
                  <c:v>149.30000000000001</c:v>
                </c:pt>
                <c:pt idx="1494">
                  <c:v>149.4</c:v>
                </c:pt>
                <c:pt idx="1495">
                  <c:v>149.5</c:v>
                </c:pt>
                <c:pt idx="1496">
                  <c:v>149.6</c:v>
                </c:pt>
                <c:pt idx="1497">
                  <c:v>149.69999999999999</c:v>
                </c:pt>
                <c:pt idx="1498">
                  <c:v>149.80000000000001</c:v>
                </c:pt>
                <c:pt idx="1499">
                  <c:v>149.9</c:v>
                </c:pt>
                <c:pt idx="1500">
                  <c:v>150</c:v>
                </c:pt>
                <c:pt idx="1501">
                  <c:v>150.1</c:v>
                </c:pt>
                <c:pt idx="1502">
                  <c:v>150.19999999999999</c:v>
                </c:pt>
                <c:pt idx="1503">
                  <c:v>150.30000000000001</c:v>
                </c:pt>
                <c:pt idx="1504">
                  <c:v>150.4</c:v>
                </c:pt>
                <c:pt idx="1505">
                  <c:v>150.5</c:v>
                </c:pt>
                <c:pt idx="1506">
                  <c:v>150.6</c:v>
                </c:pt>
                <c:pt idx="1507">
                  <c:v>150.69999999999999</c:v>
                </c:pt>
                <c:pt idx="1508">
                  <c:v>150.80000000000001</c:v>
                </c:pt>
                <c:pt idx="1509">
                  <c:v>150.9</c:v>
                </c:pt>
                <c:pt idx="1510">
                  <c:v>151</c:v>
                </c:pt>
                <c:pt idx="1511">
                  <c:v>151.1</c:v>
                </c:pt>
                <c:pt idx="1512">
                  <c:v>151.19999999999999</c:v>
                </c:pt>
                <c:pt idx="1513">
                  <c:v>151.30000000000001</c:v>
                </c:pt>
                <c:pt idx="1514">
                  <c:v>151.4</c:v>
                </c:pt>
                <c:pt idx="1515">
                  <c:v>151.5</c:v>
                </c:pt>
                <c:pt idx="1516">
                  <c:v>151.6</c:v>
                </c:pt>
                <c:pt idx="1517">
                  <c:v>151.69999999999999</c:v>
                </c:pt>
                <c:pt idx="1518">
                  <c:v>151.80000000000001</c:v>
                </c:pt>
                <c:pt idx="1519">
                  <c:v>151.9</c:v>
                </c:pt>
                <c:pt idx="1520">
                  <c:v>152</c:v>
                </c:pt>
                <c:pt idx="1521">
                  <c:v>152.1</c:v>
                </c:pt>
                <c:pt idx="1522">
                  <c:v>152.19999999999999</c:v>
                </c:pt>
                <c:pt idx="1523">
                  <c:v>152.30000000000001</c:v>
                </c:pt>
                <c:pt idx="1524">
                  <c:v>152.4</c:v>
                </c:pt>
                <c:pt idx="1525">
                  <c:v>152.5</c:v>
                </c:pt>
                <c:pt idx="1526">
                  <c:v>152.6</c:v>
                </c:pt>
                <c:pt idx="1527">
                  <c:v>152.69999999999999</c:v>
                </c:pt>
                <c:pt idx="1528">
                  <c:v>152.80000000000001</c:v>
                </c:pt>
                <c:pt idx="1529">
                  <c:v>152.9</c:v>
                </c:pt>
                <c:pt idx="1530">
                  <c:v>153</c:v>
                </c:pt>
                <c:pt idx="1531">
                  <c:v>153.1</c:v>
                </c:pt>
                <c:pt idx="1532">
                  <c:v>153.19999999999999</c:v>
                </c:pt>
                <c:pt idx="1533">
                  <c:v>153.30000000000001</c:v>
                </c:pt>
                <c:pt idx="1534">
                  <c:v>153.4</c:v>
                </c:pt>
                <c:pt idx="1535">
                  <c:v>153.5</c:v>
                </c:pt>
                <c:pt idx="1536">
                  <c:v>153.6</c:v>
                </c:pt>
                <c:pt idx="1537">
                  <c:v>153.69999999999999</c:v>
                </c:pt>
                <c:pt idx="1538">
                  <c:v>153.80000000000001</c:v>
                </c:pt>
                <c:pt idx="1539">
                  <c:v>153.9</c:v>
                </c:pt>
                <c:pt idx="1540">
                  <c:v>154</c:v>
                </c:pt>
                <c:pt idx="1541">
                  <c:v>154.1</c:v>
                </c:pt>
                <c:pt idx="1542">
                  <c:v>154.19999999999999</c:v>
                </c:pt>
                <c:pt idx="1543">
                  <c:v>154.30000000000001</c:v>
                </c:pt>
                <c:pt idx="1544">
                  <c:v>154.4</c:v>
                </c:pt>
                <c:pt idx="1545">
                  <c:v>154.5</c:v>
                </c:pt>
                <c:pt idx="1546">
                  <c:v>154.6</c:v>
                </c:pt>
                <c:pt idx="1547">
                  <c:v>154.69999999999999</c:v>
                </c:pt>
                <c:pt idx="1548">
                  <c:v>154.80000000000001</c:v>
                </c:pt>
                <c:pt idx="1549">
                  <c:v>154.9</c:v>
                </c:pt>
                <c:pt idx="1550">
                  <c:v>155</c:v>
                </c:pt>
                <c:pt idx="1551">
                  <c:v>155.1</c:v>
                </c:pt>
                <c:pt idx="1552">
                  <c:v>155.19999999999999</c:v>
                </c:pt>
                <c:pt idx="1553">
                  <c:v>155.30000000000001</c:v>
                </c:pt>
                <c:pt idx="1554">
                  <c:v>155.4</c:v>
                </c:pt>
                <c:pt idx="1555">
                  <c:v>155.5</c:v>
                </c:pt>
                <c:pt idx="1556">
                  <c:v>155.6</c:v>
                </c:pt>
                <c:pt idx="1557">
                  <c:v>155.69999999999999</c:v>
                </c:pt>
                <c:pt idx="1558">
                  <c:v>155.80000000000001</c:v>
                </c:pt>
                <c:pt idx="1559">
                  <c:v>155.9</c:v>
                </c:pt>
                <c:pt idx="1560">
                  <c:v>156</c:v>
                </c:pt>
                <c:pt idx="1561">
                  <c:v>156.1</c:v>
                </c:pt>
                <c:pt idx="1562">
                  <c:v>156.19999999999999</c:v>
                </c:pt>
                <c:pt idx="1563">
                  <c:v>156.30000000000001</c:v>
                </c:pt>
                <c:pt idx="1564">
                  <c:v>156.4</c:v>
                </c:pt>
                <c:pt idx="1565">
                  <c:v>156.5</c:v>
                </c:pt>
                <c:pt idx="1566">
                  <c:v>156.6</c:v>
                </c:pt>
                <c:pt idx="1567">
                  <c:v>156.69999999999999</c:v>
                </c:pt>
                <c:pt idx="1568">
                  <c:v>156.80000000000001</c:v>
                </c:pt>
                <c:pt idx="1569">
                  <c:v>156.9</c:v>
                </c:pt>
                <c:pt idx="1570">
                  <c:v>157</c:v>
                </c:pt>
                <c:pt idx="1571">
                  <c:v>157.1</c:v>
                </c:pt>
                <c:pt idx="1572">
                  <c:v>157.19999999999999</c:v>
                </c:pt>
                <c:pt idx="1573">
                  <c:v>157.30000000000001</c:v>
                </c:pt>
                <c:pt idx="1574">
                  <c:v>157.4</c:v>
                </c:pt>
                <c:pt idx="1575">
                  <c:v>157.5</c:v>
                </c:pt>
                <c:pt idx="1576">
                  <c:v>157.6</c:v>
                </c:pt>
                <c:pt idx="1577">
                  <c:v>157.69999999999999</c:v>
                </c:pt>
                <c:pt idx="1578">
                  <c:v>157.80000000000001</c:v>
                </c:pt>
                <c:pt idx="1579">
                  <c:v>157.9</c:v>
                </c:pt>
                <c:pt idx="1580">
                  <c:v>158</c:v>
                </c:pt>
                <c:pt idx="1581">
                  <c:v>158.1</c:v>
                </c:pt>
                <c:pt idx="1582">
                  <c:v>158.19999999999999</c:v>
                </c:pt>
                <c:pt idx="1583">
                  <c:v>158.30000000000001</c:v>
                </c:pt>
                <c:pt idx="1584">
                  <c:v>158.4</c:v>
                </c:pt>
                <c:pt idx="1585">
                  <c:v>158.5</c:v>
                </c:pt>
                <c:pt idx="1586">
                  <c:v>158.6</c:v>
                </c:pt>
                <c:pt idx="1587">
                  <c:v>158.69999999999999</c:v>
                </c:pt>
                <c:pt idx="1588">
                  <c:v>158.80000000000001</c:v>
                </c:pt>
                <c:pt idx="1589">
                  <c:v>158.9</c:v>
                </c:pt>
                <c:pt idx="1590">
                  <c:v>159</c:v>
                </c:pt>
                <c:pt idx="1591">
                  <c:v>159.1</c:v>
                </c:pt>
                <c:pt idx="1592">
                  <c:v>159.19999999999999</c:v>
                </c:pt>
                <c:pt idx="1593">
                  <c:v>159.30000000000001</c:v>
                </c:pt>
                <c:pt idx="1594">
                  <c:v>159.4</c:v>
                </c:pt>
                <c:pt idx="1595">
                  <c:v>159.5</c:v>
                </c:pt>
                <c:pt idx="1596">
                  <c:v>159.6</c:v>
                </c:pt>
                <c:pt idx="1597">
                  <c:v>159.69999999999999</c:v>
                </c:pt>
                <c:pt idx="1598">
                  <c:v>159.80000000000001</c:v>
                </c:pt>
                <c:pt idx="1599">
                  <c:v>159.9</c:v>
                </c:pt>
                <c:pt idx="1600">
                  <c:v>160</c:v>
                </c:pt>
                <c:pt idx="1601">
                  <c:v>160.1</c:v>
                </c:pt>
                <c:pt idx="1602">
                  <c:v>160.19999999999999</c:v>
                </c:pt>
                <c:pt idx="1603">
                  <c:v>160.30000000000001</c:v>
                </c:pt>
                <c:pt idx="1604">
                  <c:v>160.4</c:v>
                </c:pt>
                <c:pt idx="1605">
                  <c:v>160.5</c:v>
                </c:pt>
                <c:pt idx="1606">
                  <c:v>160.6</c:v>
                </c:pt>
                <c:pt idx="1607">
                  <c:v>160.69999999999999</c:v>
                </c:pt>
                <c:pt idx="1608">
                  <c:v>160.80000000000001</c:v>
                </c:pt>
                <c:pt idx="1609">
                  <c:v>160.9</c:v>
                </c:pt>
                <c:pt idx="1610">
                  <c:v>161</c:v>
                </c:pt>
                <c:pt idx="1611">
                  <c:v>161.1</c:v>
                </c:pt>
                <c:pt idx="1612">
                  <c:v>161.19999999999999</c:v>
                </c:pt>
                <c:pt idx="1613">
                  <c:v>161.30000000000001</c:v>
                </c:pt>
                <c:pt idx="1614">
                  <c:v>161.4</c:v>
                </c:pt>
                <c:pt idx="1615">
                  <c:v>161.5</c:v>
                </c:pt>
                <c:pt idx="1616">
                  <c:v>161.6</c:v>
                </c:pt>
                <c:pt idx="1617">
                  <c:v>161.69999999999999</c:v>
                </c:pt>
                <c:pt idx="1618">
                  <c:v>161.80000000000001</c:v>
                </c:pt>
                <c:pt idx="1619">
                  <c:v>161.9</c:v>
                </c:pt>
                <c:pt idx="1620">
                  <c:v>162</c:v>
                </c:pt>
                <c:pt idx="1621">
                  <c:v>162.1</c:v>
                </c:pt>
                <c:pt idx="1622">
                  <c:v>162.19999999999999</c:v>
                </c:pt>
                <c:pt idx="1623">
                  <c:v>162.30000000000001</c:v>
                </c:pt>
                <c:pt idx="1624">
                  <c:v>162.4</c:v>
                </c:pt>
                <c:pt idx="1625">
                  <c:v>162.5</c:v>
                </c:pt>
                <c:pt idx="1626">
                  <c:v>162.6</c:v>
                </c:pt>
                <c:pt idx="1627">
                  <c:v>162.69999999999999</c:v>
                </c:pt>
                <c:pt idx="1628">
                  <c:v>162.80000000000001</c:v>
                </c:pt>
                <c:pt idx="1629">
                  <c:v>162.9</c:v>
                </c:pt>
                <c:pt idx="1630">
                  <c:v>163</c:v>
                </c:pt>
                <c:pt idx="1631">
                  <c:v>163.1</c:v>
                </c:pt>
                <c:pt idx="1632">
                  <c:v>163.19999999999999</c:v>
                </c:pt>
                <c:pt idx="1633">
                  <c:v>163.30000000000001</c:v>
                </c:pt>
                <c:pt idx="1634">
                  <c:v>163.4</c:v>
                </c:pt>
                <c:pt idx="1635">
                  <c:v>163.5</c:v>
                </c:pt>
                <c:pt idx="1636">
                  <c:v>163.6</c:v>
                </c:pt>
                <c:pt idx="1637">
                  <c:v>163.69999999999999</c:v>
                </c:pt>
                <c:pt idx="1638">
                  <c:v>163.80000000000001</c:v>
                </c:pt>
                <c:pt idx="1639">
                  <c:v>163.9</c:v>
                </c:pt>
                <c:pt idx="1640">
                  <c:v>164</c:v>
                </c:pt>
                <c:pt idx="1641">
                  <c:v>164.1</c:v>
                </c:pt>
                <c:pt idx="1642">
                  <c:v>164.2</c:v>
                </c:pt>
                <c:pt idx="1643">
                  <c:v>164.3</c:v>
                </c:pt>
                <c:pt idx="1644">
                  <c:v>164.4</c:v>
                </c:pt>
                <c:pt idx="1645">
                  <c:v>164.5</c:v>
                </c:pt>
                <c:pt idx="1646">
                  <c:v>164.6</c:v>
                </c:pt>
                <c:pt idx="1647">
                  <c:v>164.7</c:v>
                </c:pt>
                <c:pt idx="1648">
                  <c:v>164.8</c:v>
                </c:pt>
                <c:pt idx="1649">
                  <c:v>164.9</c:v>
                </c:pt>
                <c:pt idx="1650">
                  <c:v>165</c:v>
                </c:pt>
                <c:pt idx="1651">
                  <c:v>165.1</c:v>
                </c:pt>
                <c:pt idx="1652">
                  <c:v>165.2</c:v>
                </c:pt>
                <c:pt idx="1653">
                  <c:v>165.3</c:v>
                </c:pt>
                <c:pt idx="1654">
                  <c:v>165.4</c:v>
                </c:pt>
                <c:pt idx="1655">
                  <c:v>165.5</c:v>
                </c:pt>
                <c:pt idx="1656">
                  <c:v>165.6</c:v>
                </c:pt>
                <c:pt idx="1657">
                  <c:v>165.7</c:v>
                </c:pt>
                <c:pt idx="1658">
                  <c:v>165.8</c:v>
                </c:pt>
                <c:pt idx="1659">
                  <c:v>165.9</c:v>
                </c:pt>
                <c:pt idx="1660">
                  <c:v>166</c:v>
                </c:pt>
                <c:pt idx="1661">
                  <c:v>166.1</c:v>
                </c:pt>
                <c:pt idx="1662">
                  <c:v>166.2</c:v>
                </c:pt>
                <c:pt idx="1663">
                  <c:v>166.3</c:v>
                </c:pt>
                <c:pt idx="1664">
                  <c:v>166.4</c:v>
                </c:pt>
                <c:pt idx="1665">
                  <c:v>166.5</c:v>
                </c:pt>
                <c:pt idx="1666">
                  <c:v>166.6</c:v>
                </c:pt>
                <c:pt idx="1667">
                  <c:v>166.7</c:v>
                </c:pt>
                <c:pt idx="1668">
                  <c:v>166.8</c:v>
                </c:pt>
                <c:pt idx="1669">
                  <c:v>166.9</c:v>
                </c:pt>
                <c:pt idx="1670">
                  <c:v>167</c:v>
                </c:pt>
                <c:pt idx="1671">
                  <c:v>167.1</c:v>
                </c:pt>
                <c:pt idx="1672">
                  <c:v>167.2</c:v>
                </c:pt>
                <c:pt idx="1673">
                  <c:v>167.3</c:v>
                </c:pt>
                <c:pt idx="1674">
                  <c:v>167.4</c:v>
                </c:pt>
                <c:pt idx="1675">
                  <c:v>167.5</c:v>
                </c:pt>
                <c:pt idx="1676">
                  <c:v>167.6</c:v>
                </c:pt>
                <c:pt idx="1677">
                  <c:v>167.7</c:v>
                </c:pt>
                <c:pt idx="1678">
                  <c:v>167.8</c:v>
                </c:pt>
                <c:pt idx="1679">
                  <c:v>167.9</c:v>
                </c:pt>
                <c:pt idx="1680">
                  <c:v>168</c:v>
                </c:pt>
                <c:pt idx="1681">
                  <c:v>168.1</c:v>
                </c:pt>
                <c:pt idx="1682">
                  <c:v>168.2</c:v>
                </c:pt>
                <c:pt idx="1683">
                  <c:v>168.3</c:v>
                </c:pt>
                <c:pt idx="1684">
                  <c:v>168.4</c:v>
                </c:pt>
                <c:pt idx="1685">
                  <c:v>168.5</c:v>
                </c:pt>
                <c:pt idx="1686">
                  <c:v>168.6</c:v>
                </c:pt>
                <c:pt idx="1687">
                  <c:v>168.7</c:v>
                </c:pt>
                <c:pt idx="1688">
                  <c:v>168.8</c:v>
                </c:pt>
                <c:pt idx="1689">
                  <c:v>168.9</c:v>
                </c:pt>
                <c:pt idx="1690">
                  <c:v>169</c:v>
                </c:pt>
                <c:pt idx="1691">
                  <c:v>169.1</c:v>
                </c:pt>
                <c:pt idx="1692">
                  <c:v>169.2</c:v>
                </c:pt>
                <c:pt idx="1693">
                  <c:v>169.3</c:v>
                </c:pt>
                <c:pt idx="1694">
                  <c:v>169.4</c:v>
                </c:pt>
                <c:pt idx="1695">
                  <c:v>169.5</c:v>
                </c:pt>
                <c:pt idx="1696">
                  <c:v>169.6</c:v>
                </c:pt>
                <c:pt idx="1697">
                  <c:v>169.7</c:v>
                </c:pt>
                <c:pt idx="1698">
                  <c:v>169.8</c:v>
                </c:pt>
                <c:pt idx="1699">
                  <c:v>169.9</c:v>
                </c:pt>
                <c:pt idx="1700">
                  <c:v>170</c:v>
                </c:pt>
                <c:pt idx="1701">
                  <c:v>170.1</c:v>
                </c:pt>
                <c:pt idx="1702">
                  <c:v>170.2</c:v>
                </c:pt>
                <c:pt idx="1703">
                  <c:v>170.3</c:v>
                </c:pt>
                <c:pt idx="1704">
                  <c:v>170.4</c:v>
                </c:pt>
                <c:pt idx="1705">
                  <c:v>170.5</c:v>
                </c:pt>
                <c:pt idx="1706">
                  <c:v>170.6</c:v>
                </c:pt>
                <c:pt idx="1707">
                  <c:v>170.7</c:v>
                </c:pt>
                <c:pt idx="1708">
                  <c:v>170.8</c:v>
                </c:pt>
                <c:pt idx="1709">
                  <c:v>170.9</c:v>
                </c:pt>
                <c:pt idx="1710">
                  <c:v>171</c:v>
                </c:pt>
                <c:pt idx="1711">
                  <c:v>171.1</c:v>
                </c:pt>
                <c:pt idx="1712">
                  <c:v>171.2</c:v>
                </c:pt>
                <c:pt idx="1713">
                  <c:v>171.3</c:v>
                </c:pt>
                <c:pt idx="1714">
                  <c:v>171.4</c:v>
                </c:pt>
                <c:pt idx="1715">
                  <c:v>171.5</c:v>
                </c:pt>
                <c:pt idx="1716">
                  <c:v>171.6</c:v>
                </c:pt>
                <c:pt idx="1717">
                  <c:v>171.7</c:v>
                </c:pt>
                <c:pt idx="1718">
                  <c:v>171.8</c:v>
                </c:pt>
                <c:pt idx="1719">
                  <c:v>171.9</c:v>
                </c:pt>
                <c:pt idx="1720">
                  <c:v>172</c:v>
                </c:pt>
                <c:pt idx="1721">
                  <c:v>172.1</c:v>
                </c:pt>
                <c:pt idx="1722">
                  <c:v>172.2</c:v>
                </c:pt>
                <c:pt idx="1723">
                  <c:v>172.3</c:v>
                </c:pt>
                <c:pt idx="1724">
                  <c:v>172.4</c:v>
                </c:pt>
                <c:pt idx="1725">
                  <c:v>172.5</c:v>
                </c:pt>
                <c:pt idx="1726">
                  <c:v>172.6</c:v>
                </c:pt>
                <c:pt idx="1727">
                  <c:v>172.7</c:v>
                </c:pt>
                <c:pt idx="1728">
                  <c:v>172.8</c:v>
                </c:pt>
                <c:pt idx="1729">
                  <c:v>172.9</c:v>
                </c:pt>
                <c:pt idx="1730">
                  <c:v>173</c:v>
                </c:pt>
                <c:pt idx="1731">
                  <c:v>173.1</c:v>
                </c:pt>
                <c:pt idx="1732">
                  <c:v>173.2</c:v>
                </c:pt>
                <c:pt idx="1733">
                  <c:v>173.3</c:v>
                </c:pt>
                <c:pt idx="1734">
                  <c:v>173.4</c:v>
                </c:pt>
                <c:pt idx="1735">
                  <c:v>173.5</c:v>
                </c:pt>
                <c:pt idx="1736">
                  <c:v>173.6</c:v>
                </c:pt>
                <c:pt idx="1737">
                  <c:v>173.7</c:v>
                </c:pt>
                <c:pt idx="1738">
                  <c:v>173.8</c:v>
                </c:pt>
                <c:pt idx="1739">
                  <c:v>173.9</c:v>
                </c:pt>
                <c:pt idx="1740">
                  <c:v>174</c:v>
                </c:pt>
                <c:pt idx="1741">
                  <c:v>174.1</c:v>
                </c:pt>
                <c:pt idx="1742">
                  <c:v>174.2</c:v>
                </c:pt>
                <c:pt idx="1743">
                  <c:v>174.3</c:v>
                </c:pt>
                <c:pt idx="1744">
                  <c:v>174.4</c:v>
                </c:pt>
                <c:pt idx="1745">
                  <c:v>174.5</c:v>
                </c:pt>
                <c:pt idx="1746">
                  <c:v>174.6</c:v>
                </c:pt>
                <c:pt idx="1747">
                  <c:v>174.7</c:v>
                </c:pt>
                <c:pt idx="1748">
                  <c:v>174.8</c:v>
                </c:pt>
                <c:pt idx="1749">
                  <c:v>174.9</c:v>
                </c:pt>
                <c:pt idx="1750">
                  <c:v>175</c:v>
                </c:pt>
                <c:pt idx="1751">
                  <c:v>175.1</c:v>
                </c:pt>
                <c:pt idx="1752">
                  <c:v>175.2</c:v>
                </c:pt>
                <c:pt idx="1753">
                  <c:v>175.3</c:v>
                </c:pt>
                <c:pt idx="1754">
                  <c:v>175.4</c:v>
                </c:pt>
                <c:pt idx="1755">
                  <c:v>175.5</c:v>
                </c:pt>
                <c:pt idx="1756">
                  <c:v>175.6</c:v>
                </c:pt>
                <c:pt idx="1757">
                  <c:v>175.7</c:v>
                </c:pt>
                <c:pt idx="1758">
                  <c:v>175.8</c:v>
                </c:pt>
                <c:pt idx="1759">
                  <c:v>175.9</c:v>
                </c:pt>
                <c:pt idx="1760">
                  <c:v>176</c:v>
                </c:pt>
                <c:pt idx="1761">
                  <c:v>176.1</c:v>
                </c:pt>
                <c:pt idx="1762">
                  <c:v>176.2</c:v>
                </c:pt>
                <c:pt idx="1763">
                  <c:v>176.3</c:v>
                </c:pt>
                <c:pt idx="1764">
                  <c:v>176.4</c:v>
                </c:pt>
                <c:pt idx="1765">
                  <c:v>176.5</c:v>
                </c:pt>
                <c:pt idx="1766">
                  <c:v>176.6</c:v>
                </c:pt>
                <c:pt idx="1767">
                  <c:v>176.7</c:v>
                </c:pt>
                <c:pt idx="1768">
                  <c:v>176.8</c:v>
                </c:pt>
                <c:pt idx="1769">
                  <c:v>176.9</c:v>
                </c:pt>
                <c:pt idx="1770">
                  <c:v>177</c:v>
                </c:pt>
                <c:pt idx="1771">
                  <c:v>177.1</c:v>
                </c:pt>
                <c:pt idx="1772">
                  <c:v>177.2</c:v>
                </c:pt>
                <c:pt idx="1773">
                  <c:v>177.3</c:v>
                </c:pt>
                <c:pt idx="1774">
                  <c:v>177.4</c:v>
                </c:pt>
                <c:pt idx="1775">
                  <c:v>177.5</c:v>
                </c:pt>
                <c:pt idx="1776">
                  <c:v>177.6</c:v>
                </c:pt>
                <c:pt idx="1777">
                  <c:v>177.7</c:v>
                </c:pt>
                <c:pt idx="1778">
                  <c:v>177.8</c:v>
                </c:pt>
                <c:pt idx="1779">
                  <c:v>177.9</c:v>
                </c:pt>
                <c:pt idx="1780">
                  <c:v>178</c:v>
                </c:pt>
                <c:pt idx="1781">
                  <c:v>178.1</c:v>
                </c:pt>
                <c:pt idx="1782">
                  <c:v>178.2</c:v>
                </c:pt>
                <c:pt idx="1783">
                  <c:v>178.3</c:v>
                </c:pt>
                <c:pt idx="1784">
                  <c:v>178.4</c:v>
                </c:pt>
                <c:pt idx="1785">
                  <c:v>178.5</c:v>
                </c:pt>
                <c:pt idx="1786">
                  <c:v>178.6</c:v>
                </c:pt>
                <c:pt idx="1787">
                  <c:v>178.7</c:v>
                </c:pt>
                <c:pt idx="1788">
                  <c:v>178.8</c:v>
                </c:pt>
                <c:pt idx="1789">
                  <c:v>178.9</c:v>
                </c:pt>
                <c:pt idx="1790">
                  <c:v>179</c:v>
                </c:pt>
                <c:pt idx="1791">
                  <c:v>179.1</c:v>
                </c:pt>
                <c:pt idx="1792">
                  <c:v>179.2</c:v>
                </c:pt>
                <c:pt idx="1793">
                  <c:v>179.3</c:v>
                </c:pt>
                <c:pt idx="1794">
                  <c:v>179.4</c:v>
                </c:pt>
                <c:pt idx="1795">
                  <c:v>179.5</c:v>
                </c:pt>
                <c:pt idx="1796">
                  <c:v>179.6</c:v>
                </c:pt>
                <c:pt idx="1797">
                  <c:v>179.7</c:v>
                </c:pt>
                <c:pt idx="1798">
                  <c:v>179.8</c:v>
                </c:pt>
                <c:pt idx="1799">
                  <c:v>179.9</c:v>
                </c:pt>
                <c:pt idx="1800">
                  <c:v>180</c:v>
                </c:pt>
                <c:pt idx="1801">
                  <c:v>180.1</c:v>
                </c:pt>
                <c:pt idx="1802">
                  <c:v>180.2</c:v>
                </c:pt>
                <c:pt idx="1803">
                  <c:v>180.3</c:v>
                </c:pt>
                <c:pt idx="1804">
                  <c:v>180.4</c:v>
                </c:pt>
                <c:pt idx="1805">
                  <c:v>180.5</c:v>
                </c:pt>
                <c:pt idx="1806">
                  <c:v>180.6</c:v>
                </c:pt>
                <c:pt idx="1807">
                  <c:v>180.7</c:v>
                </c:pt>
                <c:pt idx="1808">
                  <c:v>180.8</c:v>
                </c:pt>
                <c:pt idx="1809">
                  <c:v>180.9</c:v>
                </c:pt>
                <c:pt idx="1810">
                  <c:v>181</c:v>
                </c:pt>
                <c:pt idx="1811">
                  <c:v>181.1</c:v>
                </c:pt>
                <c:pt idx="1812">
                  <c:v>181.2</c:v>
                </c:pt>
                <c:pt idx="1813">
                  <c:v>181.3</c:v>
                </c:pt>
                <c:pt idx="1814">
                  <c:v>181.4</c:v>
                </c:pt>
                <c:pt idx="1815">
                  <c:v>181.5</c:v>
                </c:pt>
                <c:pt idx="1816">
                  <c:v>181.6</c:v>
                </c:pt>
                <c:pt idx="1817">
                  <c:v>181.7</c:v>
                </c:pt>
                <c:pt idx="1818">
                  <c:v>181.8</c:v>
                </c:pt>
                <c:pt idx="1819">
                  <c:v>181.9</c:v>
                </c:pt>
                <c:pt idx="1820">
                  <c:v>182</c:v>
                </c:pt>
                <c:pt idx="1821">
                  <c:v>182.1</c:v>
                </c:pt>
                <c:pt idx="1822">
                  <c:v>182.2</c:v>
                </c:pt>
                <c:pt idx="1823">
                  <c:v>182.3</c:v>
                </c:pt>
                <c:pt idx="1824">
                  <c:v>182.4</c:v>
                </c:pt>
                <c:pt idx="1825">
                  <c:v>182.5</c:v>
                </c:pt>
                <c:pt idx="1826">
                  <c:v>182.6</c:v>
                </c:pt>
                <c:pt idx="1827">
                  <c:v>182.7</c:v>
                </c:pt>
                <c:pt idx="1828">
                  <c:v>182.8</c:v>
                </c:pt>
                <c:pt idx="1829">
                  <c:v>182.9</c:v>
                </c:pt>
                <c:pt idx="1830">
                  <c:v>183</c:v>
                </c:pt>
                <c:pt idx="1831">
                  <c:v>183.1</c:v>
                </c:pt>
                <c:pt idx="1832">
                  <c:v>183.2</c:v>
                </c:pt>
                <c:pt idx="1833">
                  <c:v>183.3</c:v>
                </c:pt>
                <c:pt idx="1834">
                  <c:v>183.4</c:v>
                </c:pt>
                <c:pt idx="1835">
                  <c:v>183.5</c:v>
                </c:pt>
                <c:pt idx="1836">
                  <c:v>183.6</c:v>
                </c:pt>
                <c:pt idx="1837">
                  <c:v>183.7</c:v>
                </c:pt>
                <c:pt idx="1838">
                  <c:v>183.8</c:v>
                </c:pt>
                <c:pt idx="1839">
                  <c:v>183.9</c:v>
                </c:pt>
                <c:pt idx="1840">
                  <c:v>184</c:v>
                </c:pt>
                <c:pt idx="1841">
                  <c:v>184.1</c:v>
                </c:pt>
                <c:pt idx="1842">
                  <c:v>184.2</c:v>
                </c:pt>
                <c:pt idx="1843">
                  <c:v>184.3</c:v>
                </c:pt>
                <c:pt idx="1844">
                  <c:v>184.4</c:v>
                </c:pt>
                <c:pt idx="1845">
                  <c:v>184.5</c:v>
                </c:pt>
                <c:pt idx="1846">
                  <c:v>184.6</c:v>
                </c:pt>
                <c:pt idx="1847">
                  <c:v>184.7</c:v>
                </c:pt>
                <c:pt idx="1848">
                  <c:v>184.8</c:v>
                </c:pt>
                <c:pt idx="1849">
                  <c:v>184.9</c:v>
                </c:pt>
                <c:pt idx="1850">
                  <c:v>185</c:v>
                </c:pt>
                <c:pt idx="1851">
                  <c:v>185.1</c:v>
                </c:pt>
                <c:pt idx="1852">
                  <c:v>185.2</c:v>
                </c:pt>
                <c:pt idx="1853">
                  <c:v>185.3</c:v>
                </c:pt>
                <c:pt idx="1854">
                  <c:v>185.4</c:v>
                </c:pt>
                <c:pt idx="1855">
                  <c:v>185.5</c:v>
                </c:pt>
                <c:pt idx="1856">
                  <c:v>185.6</c:v>
                </c:pt>
                <c:pt idx="1857">
                  <c:v>185.7</c:v>
                </c:pt>
                <c:pt idx="1858">
                  <c:v>185.8</c:v>
                </c:pt>
                <c:pt idx="1859">
                  <c:v>185.9</c:v>
                </c:pt>
                <c:pt idx="1860">
                  <c:v>186</c:v>
                </c:pt>
                <c:pt idx="1861">
                  <c:v>186.1</c:v>
                </c:pt>
                <c:pt idx="1862">
                  <c:v>186.2</c:v>
                </c:pt>
                <c:pt idx="1863">
                  <c:v>186.3</c:v>
                </c:pt>
                <c:pt idx="1864">
                  <c:v>186.4</c:v>
                </c:pt>
                <c:pt idx="1865">
                  <c:v>186.5</c:v>
                </c:pt>
                <c:pt idx="1866">
                  <c:v>186.6</c:v>
                </c:pt>
                <c:pt idx="1867">
                  <c:v>186.7</c:v>
                </c:pt>
                <c:pt idx="1868">
                  <c:v>186.8</c:v>
                </c:pt>
                <c:pt idx="1869">
                  <c:v>186.9</c:v>
                </c:pt>
                <c:pt idx="1870">
                  <c:v>187</c:v>
                </c:pt>
                <c:pt idx="1871">
                  <c:v>187.1</c:v>
                </c:pt>
                <c:pt idx="1872">
                  <c:v>187.2</c:v>
                </c:pt>
                <c:pt idx="1873">
                  <c:v>187.3</c:v>
                </c:pt>
                <c:pt idx="1874">
                  <c:v>187.4</c:v>
                </c:pt>
                <c:pt idx="1875">
                  <c:v>187.5</c:v>
                </c:pt>
                <c:pt idx="1876">
                  <c:v>187.6</c:v>
                </c:pt>
                <c:pt idx="1877">
                  <c:v>187.7</c:v>
                </c:pt>
                <c:pt idx="1878">
                  <c:v>187.8</c:v>
                </c:pt>
                <c:pt idx="1879">
                  <c:v>187.9</c:v>
                </c:pt>
                <c:pt idx="1880">
                  <c:v>188</c:v>
                </c:pt>
                <c:pt idx="1881">
                  <c:v>188.1</c:v>
                </c:pt>
                <c:pt idx="1882">
                  <c:v>188.2</c:v>
                </c:pt>
                <c:pt idx="1883">
                  <c:v>188.3</c:v>
                </c:pt>
                <c:pt idx="1884">
                  <c:v>188.4</c:v>
                </c:pt>
                <c:pt idx="1885">
                  <c:v>188.5</c:v>
                </c:pt>
                <c:pt idx="1886">
                  <c:v>188.6</c:v>
                </c:pt>
                <c:pt idx="1887">
                  <c:v>188.7</c:v>
                </c:pt>
                <c:pt idx="1888">
                  <c:v>188.8</c:v>
                </c:pt>
                <c:pt idx="1889">
                  <c:v>188.9</c:v>
                </c:pt>
                <c:pt idx="1890">
                  <c:v>189</c:v>
                </c:pt>
                <c:pt idx="1891">
                  <c:v>189.1</c:v>
                </c:pt>
                <c:pt idx="1892">
                  <c:v>189.2</c:v>
                </c:pt>
                <c:pt idx="1893">
                  <c:v>189.3</c:v>
                </c:pt>
                <c:pt idx="1894">
                  <c:v>189.4</c:v>
                </c:pt>
                <c:pt idx="1895">
                  <c:v>189.5</c:v>
                </c:pt>
                <c:pt idx="1896">
                  <c:v>189.6</c:v>
                </c:pt>
                <c:pt idx="1897">
                  <c:v>189.7</c:v>
                </c:pt>
                <c:pt idx="1898">
                  <c:v>189.8</c:v>
                </c:pt>
                <c:pt idx="1899">
                  <c:v>189.9</c:v>
                </c:pt>
                <c:pt idx="1900">
                  <c:v>190</c:v>
                </c:pt>
                <c:pt idx="1901">
                  <c:v>190.1</c:v>
                </c:pt>
                <c:pt idx="1902">
                  <c:v>190.2</c:v>
                </c:pt>
                <c:pt idx="1903">
                  <c:v>190.3</c:v>
                </c:pt>
                <c:pt idx="1904">
                  <c:v>190.4</c:v>
                </c:pt>
                <c:pt idx="1905">
                  <c:v>190.5</c:v>
                </c:pt>
                <c:pt idx="1906">
                  <c:v>190.6</c:v>
                </c:pt>
                <c:pt idx="1907">
                  <c:v>190.7</c:v>
                </c:pt>
                <c:pt idx="1908">
                  <c:v>190.8</c:v>
                </c:pt>
                <c:pt idx="1909">
                  <c:v>190.9</c:v>
                </c:pt>
                <c:pt idx="1910">
                  <c:v>191</c:v>
                </c:pt>
                <c:pt idx="1911">
                  <c:v>191.1</c:v>
                </c:pt>
                <c:pt idx="1912">
                  <c:v>191.2</c:v>
                </c:pt>
                <c:pt idx="1913">
                  <c:v>191.3</c:v>
                </c:pt>
                <c:pt idx="1914">
                  <c:v>191.4</c:v>
                </c:pt>
                <c:pt idx="1915">
                  <c:v>191.5</c:v>
                </c:pt>
                <c:pt idx="1916">
                  <c:v>191.6</c:v>
                </c:pt>
                <c:pt idx="1917">
                  <c:v>191.7</c:v>
                </c:pt>
                <c:pt idx="1918">
                  <c:v>191.8</c:v>
                </c:pt>
                <c:pt idx="1919">
                  <c:v>191.9</c:v>
                </c:pt>
                <c:pt idx="1920">
                  <c:v>192</c:v>
                </c:pt>
                <c:pt idx="1921">
                  <c:v>192.1</c:v>
                </c:pt>
                <c:pt idx="1922">
                  <c:v>192.2</c:v>
                </c:pt>
                <c:pt idx="1923">
                  <c:v>192.3</c:v>
                </c:pt>
                <c:pt idx="1924">
                  <c:v>192.4</c:v>
                </c:pt>
                <c:pt idx="1925">
                  <c:v>192.5</c:v>
                </c:pt>
                <c:pt idx="1926">
                  <c:v>192.6</c:v>
                </c:pt>
                <c:pt idx="1927">
                  <c:v>192.7</c:v>
                </c:pt>
                <c:pt idx="1928">
                  <c:v>192.8</c:v>
                </c:pt>
                <c:pt idx="1929">
                  <c:v>192.9</c:v>
                </c:pt>
                <c:pt idx="1930">
                  <c:v>193</c:v>
                </c:pt>
                <c:pt idx="1931">
                  <c:v>193.1</c:v>
                </c:pt>
                <c:pt idx="1932">
                  <c:v>193.2</c:v>
                </c:pt>
                <c:pt idx="1933">
                  <c:v>193.3</c:v>
                </c:pt>
                <c:pt idx="1934">
                  <c:v>193.4</c:v>
                </c:pt>
                <c:pt idx="1935">
                  <c:v>193.5</c:v>
                </c:pt>
                <c:pt idx="1936">
                  <c:v>193.6</c:v>
                </c:pt>
                <c:pt idx="1937">
                  <c:v>193.7</c:v>
                </c:pt>
                <c:pt idx="1938">
                  <c:v>193.8</c:v>
                </c:pt>
                <c:pt idx="1939">
                  <c:v>193.9</c:v>
                </c:pt>
                <c:pt idx="1940">
                  <c:v>194</c:v>
                </c:pt>
                <c:pt idx="1941">
                  <c:v>194.1</c:v>
                </c:pt>
                <c:pt idx="1942">
                  <c:v>194.2</c:v>
                </c:pt>
                <c:pt idx="1943">
                  <c:v>194.3</c:v>
                </c:pt>
                <c:pt idx="1944">
                  <c:v>194.4</c:v>
                </c:pt>
                <c:pt idx="1945">
                  <c:v>194.5</c:v>
                </c:pt>
                <c:pt idx="1946">
                  <c:v>194.6</c:v>
                </c:pt>
                <c:pt idx="1947">
                  <c:v>194.7</c:v>
                </c:pt>
                <c:pt idx="1948">
                  <c:v>194.8</c:v>
                </c:pt>
                <c:pt idx="1949">
                  <c:v>194.9</c:v>
                </c:pt>
                <c:pt idx="1950">
                  <c:v>195</c:v>
                </c:pt>
                <c:pt idx="1951">
                  <c:v>195.1</c:v>
                </c:pt>
                <c:pt idx="1952">
                  <c:v>195.2</c:v>
                </c:pt>
                <c:pt idx="1953">
                  <c:v>195.3</c:v>
                </c:pt>
                <c:pt idx="1954">
                  <c:v>195.4</c:v>
                </c:pt>
                <c:pt idx="1955">
                  <c:v>195.5</c:v>
                </c:pt>
                <c:pt idx="1956">
                  <c:v>195.6</c:v>
                </c:pt>
                <c:pt idx="1957">
                  <c:v>195.7</c:v>
                </c:pt>
                <c:pt idx="1958">
                  <c:v>195.8</c:v>
                </c:pt>
                <c:pt idx="1959">
                  <c:v>195.9</c:v>
                </c:pt>
                <c:pt idx="1960">
                  <c:v>196</c:v>
                </c:pt>
                <c:pt idx="1961">
                  <c:v>196.1</c:v>
                </c:pt>
                <c:pt idx="1962">
                  <c:v>196.2</c:v>
                </c:pt>
                <c:pt idx="1963">
                  <c:v>196.3</c:v>
                </c:pt>
                <c:pt idx="1964">
                  <c:v>196.4</c:v>
                </c:pt>
                <c:pt idx="1965">
                  <c:v>196.5</c:v>
                </c:pt>
                <c:pt idx="1966">
                  <c:v>196.6</c:v>
                </c:pt>
                <c:pt idx="1967">
                  <c:v>196.7</c:v>
                </c:pt>
                <c:pt idx="1968">
                  <c:v>196.8</c:v>
                </c:pt>
                <c:pt idx="1969">
                  <c:v>196.9</c:v>
                </c:pt>
                <c:pt idx="1970">
                  <c:v>197</c:v>
                </c:pt>
                <c:pt idx="1971">
                  <c:v>197.1</c:v>
                </c:pt>
                <c:pt idx="1972">
                  <c:v>197.2</c:v>
                </c:pt>
                <c:pt idx="1973">
                  <c:v>197.3</c:v>
                </c:pt>
                <c:pt idx="1974">
                  <c:v>197.4</c:v>
                </c:pt>
                <c:pt idx="1975">
                  <c:v>197.5</c:v>
                </c:pt>
                <c:pt idx="1976">
                  <c:v>197.6</c:v>
                </c:pt>
                <c:pt idx="1977">
                  <c:v>197.7</c:v>
                </c:pt>
                <c:pt idx="1978">
                  <c:v>197.8</c:v>
                </c:pt>
                <c:pt idx="1979">
                  <c:v>197.9</c:v>
                </c:pt>
                <c:pt idx="1980">
                  <c:v>198</c:v>
                </c:pt>
                <c:pt idx="1981">
                  <c:v>198.1</c:v>
                </c:pt>
                <c:pt idx="1982">
                  <c:v>198.2</c:v>
                </c:pt>
                <c:pt idx="1983">
                  <c:v>198.3</c:v>
                </c:pt>
                <c:pt idx="1984">
                  <c:v>198.4</c:v>
                </c:pt>
                <c:pt idx="1985">
                  <c:v>198.5</c:v>
                </c:pt>
                <c:pt idx="1986">
                  <c:v>198.6</c:v>
                </c:pt>
                <c:pt idx="1987">
                  <c:v>198.7</c:v>
                </c:pt>
                <c:pt idx="1988">
                  <c:v>198.8</c:v>
                </c:pt>
                <c:pt idx="1989">
                  <c:v>198.9</c:v>
                </c:pt>
                <c:pt idx="1990">
                  <c:v>199</c:v>
                </c:pt>
                <c:pt idx="1991">
                  <c:v>199.1</c:v>
                </c:pt>
                <c:pt idx="1992">
                  <c:v>199.2</c:v>
                </c:pt>
                <c:pt idx="1993">
                  <c:v>199.3</c:v>
                </c:pt>
                <c:pt idx="1994">
                  <c:v>199.4</c:v>
                </c:pt>
                <c:pt idx="1995">
                  <c:v>199.5</c:v>
                </c:pt>
                <c:pt idx="1996">
                  <c:v>199.6</c:v>
                </c:pt>
                <c:pt idx="1997">
                  <c:v>199.7</c:v>
                </c:pt>
                <c:pt idx="1998">
                  <c:v>199.8</c:v>
                </c:pt>
                <c:pt idx="1999">
                  <c:v>199.9</c:v>
                </c:pt>
                <c:pt idx="2000">
                  <c:v>200</c:v>
                </c:pt>
                <c:pt idx="2001">
                  <c:v>200.1</c:v>
                </c:pt>
                <c:pt idx="2002">
                  <c:v>200.2</c:v>
                </c:pt>
                <c:pt idx="2003">
                  <c:v>200.3</c:v>
                </c:pt>
                <c:pt idx="2004">
                  <c:v>200.4</c:v>
                </c:pt>
                <c:pt idx="2005">
                  <c:v>200.5</c:v>
                </c:pt>
                <c:pt idx="2006">
                  <c:v>200.6</c:v>
                </c:pt>
                <c:pt idx="2007">
                  <c:v>200.7</c:v>
                </c:pt>
                <c:pt idx="2008">
                  <c:v>200.8</c:v>
                </c:pt>
                <c:pt idx="2009">
                  <c:v>200.9</c:v>
                </c:pt>
                <c:pt idx="2010">
                  <c:v>201</c:v>
                </c:pt>
                <c:pt idx="2011">
                  <c:v>201.1</c:v>
                </c:pt>
                <c:pt idx="2012">
                  <c:v>201.2</c:v>
                </c:pt>
                <c:pt idx="2013">
                  <c:v>201.3</c:v>
                </c:pt>
                <c:pt idx="2014">
                  <c:v>201.4</c:v>
                </c:pt>
                <c:pt idx="2015">
                  <c:v>201.5</c:v>
                </c:pt>
                <c:pt idx="2016">
                  <c:v>201.6</c:v>
                </c:pt>
                <c:pt idx="2017">
                  <c:v>201.7</c:v>
                </c:pt>
                <c:pt idx="2018">
                  <c:v>201.8</c:v>
                </c:pt>
                <c:pt idx="2019">
                  <c:v>201.9</c:v>
                </c:pt>
                <c:pt idx="2020">
                  <c:v>202</c:v>
                </c:pt>
                <c:pt idx="2021">
                  <c:v>202.1</c:v>
                </c:pt>
                <c:pt idx="2022">
                  <c:v>202.2</c:v>
                </c:pt>
                <c:pt idx="2023">
                  <c:v>202.3</c:v>
                </c:pt>
                <c:pt idx="2024">
                  <c:v>202.4</c:v>
                </c:pt>
                <c:pt idx="2025">
                  <c:v>202.5</c:v>
                </c:pt>
                <c:pt idx="2026">
                  <c:v>202.6</c:v>
                </c:pt>
                <c:pt idx="2027">
                  <c:v>202.7</c:v>
                </c:pt>
                <c:pt idx="2028">
                  <c:v>202.8</c:v>
                </c:pt>
                <c:pt idx="2029">
                  <c:v>202.9</c:v>
                </c:pt>
                <c:pt idx="2030">
                  <c:v>203</c:v>
                </c:pt>
                <c:pt idx="2031">
                  <c:v>203.1</c:v>
                </c:pt>
                <c:pt idx="2032">
                  <c:v>203.2</c:v>
                </c:pt>
                <c:pt idx="2033">
                  <c:v>203.3</c:v>
                </c:pt>
                <c:pt idx="2034">
                  <c:v>203.4</c:v>
                </c:pt>
                <c:pt idx="2035">
                  <c:v>203.5</c:v>
                </c:pt>
                <c:pt idx="2036">
                  <c:v>203.6</c:v>
                </c:pt>
                <c:pt idx="2037">
                  <c:v>203.7</c:v>
                </c:pt>
                <c:pt idx="2038">
                  <c:v>203.8</c:v>
                </c:pt>
                <c:pt idx="2039">
                  <c:v>203.9</c:v>
                </c:pt>
                <c:pt idx="2040">
                  <c:v>204</c:v>
                </c:pt>
                <c:pt idx="2041">
                  <c:v>204.1</c:v>
                </c:pt>
                <c:pt idx="2042">
                  <c:v>204.2</c:v>
                </c:pt>
                <c:pt idx="2043">
                  <c:v>204.3</c:v>
                </c:pt>
                <c:pt idx="2044">
                  <c:v>204.4</c:v>
                </c:pt>
                <c:pt idx="2045">
                  <c:v>204.5</c:v>
                </c:pt>
                <c:pt idx="2046">
                  <c:v>204.6</c:v>
                </c:pt>
                <c:pt idx="2047">
                  <c:v>204.7</c:v>
                </c:pt>
                <c:pt idx="2048">
                  <c:v>204.8</c:v>
                </c:pt>
                <c:pt idx="2049">
                  <c:v>204.9</c:v>
                </c:pt>
                <c:pt idx="2050">
                  <c:v>205</c:v>
                </c:pt>
                <c:pt idx="2051">
                  <c:v>205.1</c:v>
                </c:pt>
                <c:pt idx="2052">
                  <c:v>205.2</c:v>
                </c:pt>
                <c:pt idx="2053">
                  <c:v>205.3</c:v>
                </c:pt>
                <c:pt idx="2054">
                  <c:v>205.4</c:v>
                </c:pt>
                <c:pt idx="2055">
                  <c:v>205.5</c:v>
                </c:pt>
                <c:pt idx="2056">
                  <c:v>205.6</c:v>
                </c:pt>
                <c:pt idx="2057">
                  <c:v>205.7</c:v>
                </c:pt>
                <c:pt idx="2058">
                  <c:v>205.8</c:v>
                </c:pt>
                <c:pt idx="2059">
                  <c:v>205.9</c:v>
                </c:pt>
                <c:pt idx="2060">
                  <c:v>206</c:v>
                </c:pt>
                <c:pt idx="2061">
                  <c:v>206.1</c:v>
                </c:pt>
                <c:pt idx="2062">
                  <c:v>206.2</c:v>
                </c:pt>
                <c:pt idx="2063">
                  <c:v>206.3</c:v>
                </c:pt>
                <c:pt idx="2064">
                  <c:v>206.4</c:v>
                </c:pt>
                <c:pt idx="2065">
                  <c:v>206.5</c:v>
                </c:pt>
                <c:pt idx="2066">
                  <c:v>206.6</c:v>
                </c:pt>
                <c:pt idx="2067">
                  <c:v>206.7</c:v>
                </c:pt>
                <c:pt idx="2068">
                  <c:v>206.8</c:v>
                </c:pt>
                <c:pt idx="2069">
                  <c:v>206.9</c:v>
                </c:pt>
                <c:pt idx="2070">
                  <c:v>207</c:v>
                </c:pt>
                <c:pt idx="2071">
                  <c:v>207.1</c:v>
                </c:pt>
                <c:pt idx="2072">
                  <c:v>207.2</c:v>
                </c:pt>
                <c:pt idx="2073">
                  <c:v>207.3</c:v>
                </c:pt>
                <c:pt idx="2074">
                  <c:v>207.4</c:v>
                </c:pt>
                <c:pt idx="2075">
                  <c:v>207.5</c:v>
                </c:pt>
                <c:pt idx="2076">
                  <c:v>207.6</c:v>
                </c:pt>
                <c:pt idx="2077">
                  <c:v>207.7</c:v>
                </c:pt>
                <c:pt idx="2078">
                  <c:v>207.8</c:v>
                </c:pt>
                <c:pt idx="2079">
                  <c:v>207.9</c:v>
                </c:pt>
                <c:pt idx="2080">
                  <c:v>208</c:v>
                </c:pt>
                <c:pt idx="2081">
                  <c:v>208.1</c:v>
                </c:pt>
                <c:pt idx="2082">
                  <c:v>208.2</c:v>
                </c:pt>
                <c:pt idx="2083">
                  <c:v>208.3</c:v>
                </c:pt>
                <c:pt idx="2084">
                  <c:v>208.4</c:v>
                </c:pt>
                <c:pt idx="2085">
                  <c:v>208.5</c:v>
                </c:pt>
                <c:pt idx="2086">
                  <c:v>208.6</c:v>
                </c:pt>
                <c:pt idx="2087">
                  <c:v>208.7</c:v>
                </c:pt>
                <c:pt idx="2088">
                  <c:v>208.8</c:v>
                </c:pt>
                <c:pt idx="2089">
                  <c:v>208.9</c:v>
                </c:pt>
                <c:pt idx="2090">
                  <c:v>209</c:v>
                </c:pt>
                <c:pt idx="2091">
                  <c:v>209.1</c:v>
                </c:pt>
                <c:pt idx="2092">
                  <c:v>209.2</c:v>
                </c:pt>
                <c:pt idx="2093">
                  <c:v>209.3</c:v>
                </c:pt>
                <c:pt idx="2094">
                  <c:v>209.4</c:v>
                </c:pt>
                <c:pt idx="2095">
                  <c:v>209.5</c:v>
                </c:pt>
                <c:pt idx="2096">
                  <c:v>209.6</c:v>
                </c:pt>
                <c:pt idx="2097">
                  <c:v>209.7</c:v>
                </c:pt>
                <c:pt idx="2098">
                  <c:v>209.8</c:v>
                </c:pt>
                <c:pt idx="2099">
                  <c:v>209.9</c:v>
                </c:pt>
                <c:pt idx="2100">
                  <c:v>210</c:v>
                </c:pt>
                <c:pt idx="2101">
                  <c:v>210.1</c:v>
                </c:pt>
                <c:pt idx="2102">
                  <c:v>210.2</c:v>
                </c:pt>
                <c:pt idx="2103">
                  <c:v>210.3</c:v>
                </c:pt>
                <c:pt idx="2104">
                  <c:v>210.4</c:v>
                </c:pt>
                <c:pt idx="2105">
                  <c:v>210.5</c:v>
                </c:pt>
                <c:pt idx="2106">
                  <c:v>210.6</c:v>
                </c:pt>
                <c:pt idx="2107">
                  <c:v>210.7</c:v>
                </c:pt>
                <c:pt idx="2108">
                  <c:v>210.8</c:v>
                </c:pt>
                <c:pt idx="2109">
                  <c:v>210.9</c:v>
                </c:pt>
                <c:pt idx="2110">
                  <c:v>211</c:v>
                </c:pt>
                <c:pt idx="2111">
                  <c:v>211.1</c:v>
                </c:pt>
                <c:pt idx="2112">
                  <c:v>211.2</c:v>
                </c:pt>
                <c:pt idx="2113">
                  <c:v>211.3</c:v>
                </c:pt>
                <c:pt idx="2114">
                  <c:v>211.4</c:v>
                </c:pt>
                <c:pt idx="2115">
                  <c:v>211.5</c:v>
                </c:pt>
                <c:pt idx="2116">
                  <c:v>211.6</c:v>
                </c:pt>
                <c:pt idx="2117">
                  <c:v>211.7</c:v>
                </c:pt>
                <c:pt idx="2118">
                  <c:v>211.8</c:v>
                </c:pt>
                <c:pt idx="2119">
                  <c:v>211.9</c:v>
                </c:pt>
                <c:pt idx="2120">
                  <c:v>212</c:v>
                </c:pt>
                <c:pt idx="2121">
                  <c:v>212.1</c:v>
                </c:pt>
                <c:pt idx="2122">
                  <c:v>212.2</c:v>
                </c:pt>
                <c:pt idx="2123">
                  <c:v>212.3</c:v>
                </c:pt>
                <c:pt idx="2124">
                  <c:v>212.4</c:v>
                </c:pt>
                <c:pt idx="2125">
                  <c:v>212.5</c:v>
                </c:pt>
                <c:pt idx="2126">
                  <c:v>212.6</c:v>
                </c:pt>
                <c:pt idx="2127">
                  <c:v>212.7</c:v>
                </c:pt>
                <c:pt idx="2128">
                  <c:v>212.8</c:v>
                </c:pt>
                <c:pt idx="2129">
                  <c:v>212.9</c:v>
                </c:pt>
                <c:pt idx="2130">
                  <c:v>213</c:v>
                </c:pt>
                <c:pt idx="2131">
                  <c:v>213.1</c:v>
                </c:pt>
                <c:pt idx="2132">
                  <c:v>213.2</c:v>
                </c:pt>
                <c:pt idx="2133">
                  <c:v>213.3</c:v>
                </c:pt>
                <c:pt idx="2134">
                  <c:v>213.4</c:v>
                </c:pt>
                <c:pt idx="2135">
                  <c:v>213.5</c:v>
                </c:pt>
                <c:pt idx="2136">
                  <c:v>213.6</c:v>
                </c:pt>
                <c:pt idx="2137">
                  <c:v>213.7</c:v>
                </c:pt>
                <c:pt idx="2138">
                  <c:v>213.8</c:v>
                </c:pt>
                <c:pt idx="2139">
                  <c:v>213.9</c:v>
                </c:pt>
                <c:pt idx="2140">
                  <c:v>214</c:v>
                </c:pt>
                <c:pt idx="2141">
                  <c:v>214.1</c:v>
                </c:pt>
                <c:pt idx="2142">
                  <c:v>214.2</c:v>
                </c:pt>
                <c:pt idx="2143">
                  <c:v>214.3</c:v>
                </c:pt>
                <c:pt idx="2144">
                  <c:v>214.4</c:v>
                </c:pt>
                <c:pt idx="2145">
                  <c:v>214.5</c:v>
                </c:pt>
                <c:pt idx="2146">
                  <c:v>214.6</c:v>
                </c:pt>
                <c:pt idx="2147">
                  <c:v>214.7</c:v>
                </c:pt>
                <c:pt idx="2148">
                  <c:v>214.8</c:v>
                </c:pt>
                <c:pt idx="2149">
                  <c:v>214.9</c:v>
                </c:pt>
                <c:pt idx="2150">
                  <c:v>215</c:v>
                </c:pt>
                <c:pt idx="2151">
                  <c:v>215.1</c:v>
                </c:pt>
                <c:pt idx="2152">
                  <c:v>215.2</c:v>
                </c:pt>
                <c:pt idx="2153">
                  <c:v>215.3</c:v>
                </c:pt>
                <c:pt idx="2154">
                  <c:v>215.4</c:v>
                </c:pt>
                <c:pt idx="2155">
                  <c:v>215.5</c:v>
                </c:pt>
                <c:pt idx="2156">
                  <c:v>215.6</c:v>
                </c:pt>
                <c:pt idx="2157">
                  <c:v>215.7</c:v>
                </c:pt>
                <c:pt idx="2158">
                  <c:v>215.8</c:v>
                </c:pt>
                <c:pt idx="2159">
                  <c:v>215.9</c:v>
                </c:pt>
                <c:pt idx="2160">
                  <c:v>216</c:v>
                </c:pt>
                <c:pt idx="2161">
                  <c:v>216.1</c:v>
                </c:pt>
                <c:pt idx="2162">
                  <c:v>216.2</c:v>
                </c:pt>
                <c:pt idx="2163">
                  <c:v>216.3</c:v>
                </c:pt>
                <c:pt idx="2164">
                  <c:v>216.4</c:v>
                </c:pt>
                <c:pt idx="2165">
                  <c:v>216.5</c:v>
                </c:pt>
                <c:pt idx="2166">
                  <c:v>216.6</c:v>
                </c:pt>
                <c:pt idx="2167">
                  <c:v>216.7</c:v>
                </c:pt>
                <c:pt idx="2168">
                  <c:v>216.8</c:v>
                </c:pt>
                <c:pt idx="2169">
                  <c:v>216.9</c:v>
                </c:pt>
                <c:pt idx="2170">
                  <c:v>217</c:v>
                </c:pt>
                <c:pt idx="2171">
                  <c:v>217.1</c:v>
                </c:pt>
                <c:pt idx="2172">
                  <c:v>217.2</c:v>
                </c:pt>
                <c:pt idx="2173">
                  <c:v>217.3</c:v>
                </c:pt>
                <c:pt idx="2174">
                  <c:v>217.4</c:v>
                </c:pt>
                <c:pt idx="2175">
                  <c:v>217.5</c:v>
                </c:pt>
                <c:pt idx="2176">
                  <c:v>217.6</c:v>
                </c:pt>
                <c:pt idx="2177">
                  <c:v>217.7</c:v>
                </c:pt>
                <c:pt idx="2178">
                  <c:v>217.8</c:v>
                </c:pt>
                <c:pt idx="2179">
                  <c:v>217.9</c:v>
                </c:pt>
                <c:pt idx="2180">
                  <c:v>218</c:v>
                </c:pt>
                <c:pt idx="2181">
                  <c:v>218.1</c:v>
                </c:pt>
                <c:pt idx="2182">
                  <c:v>218.2</c:v>
                </c:pt>
                <c:pt idx="2183">
                  <c:v>218.3</c:v>
                </c:pt>
                <c:pt idx="2184">
                  <c:v>218.4</c:v>
                </c:pt>
                <c:pt idx="2185">
                  <c:v>218.5</c:v>
                </c:pt>
                <c:pt idx="2186">
                  <c:v>218.6</c:v>
                </c:pt>
                <c:pt idx="2187">
                  <c:v>218.7</c:v>
                </c:pt>
                <c:pt idx="2188">
                  <c:v>218.8</c:v>
                </c:pt>
                <c:pt idx="2189">
                  <c:v>218.9</c:v>
                </c:pt>
                <c:pt idx="2190">
                  <c:v>219</c:v>
                </c:pt>
                <c:pt idx="2191">
                  <c:v>219.1</c:v>
                </c:pt>
                <c:pt idx="2192">
                  <c:v>219.2</c:v>
                </c:pt>
                <c:pt idx="2193">
                  <c:v>219.3</c:v>
                </c:pt>
                <c:pt idx="2194">
                  <c:v>219.4</c:v>
                </c:pt>
                <c:pt idx="2195">
                  <c:v>219.5</c:v>
                </c:pt>
                <c:pt idx="2196">
                  <c:v>219.6</c:v>
                </c:pt>
                <c:pt idx="2197">
                  <c:v>219.7</c:v>
                </c:pt>
                <c:pt idx="2198">
                  <c:v>219.8</c:v>
                </c:pt>
                <c:pt idx="2199">
                  <c:v>219.9</c:v>
                </c:pt>
                <c:pt idx="2200">
                  <c:v>220</c:v>
                </c:pt>
                <c:pt idx="2201">
                  <c:v>220.1</c:v>
                </c:pt>
                <c:pt idx="2202">
                  <c:v>220.2</c:v>
                </c:pt>
                <c:pt idx="2203">
                  <c:v>220.3</c:v>
                </c:pt>
                <c:pt idx="2204">
                  <c:v>220.4</c:v>
                </c:pt>
                <c:pt idx="2205">
                  <c:v>220.5</c:v>
                </c:pt>
                <c:pt idx="2206">
                  <c:v>220.6</c:v>
                </c:pt>
                <c:pt idx="2207">
                  <c:v>220.7</c:v>
                </c:pt>
                <c:pt idx="2208">
                  <c:v>220.8</c:v>
                </c:pt>
                <c:pt idx="2209">
                  <c:v>220.9</c:v>
                </c:pt>
                <c:pt idx="2210">
                  <c:v>221</c:v>
                </c:pt>
                <c:pt idx="2211">
                  <c:v>221.1</c:v>
                </c:pt>
                <c:pt idx="2212">
                  <c:v>221.2</c:v>
                </c:pt>
                <c:pt idx="2213">
                  <c:v>221.3</c:v>
                </c:pt>
                <c:pt idx="2214">
                  <c:v>221.4</c:v>
                </c:pt>
                <c:pt idx="2215">
                  <c:v>221.5</c:v>
                </c:pt>
                <c:pt idx="2216">
                  <c:v>221.6</c:v>
                </c:pt>
                <c:pt idx="2217">
                  <c:v>221.7</c:v>
                </c:pt>
                <c:pt idx="2218">
                  <c:v>221.8</c:v>
                </c:pt>
                <c:pt idx="2219">
                  <c:v>221.9</c:v>
                </c:pt>
                <c:pt idx="2220">
                  <c:v>222</c:v>
                </c:pt>
                <c:pt idx="2221">
                  <c:v>222.1</c:v>
                </c:pt>
                <c:pt idx="2222">
                  <c:v>222.2</c:v>
                </c:pt>
                <c:pt idx="2223">
                  <c:v>222.3</c:v>
                </c:pt>
                <c:pt idx="2224">
                  <c:v>222.4</c:v>
                </c:pt>
                <c:pt idx="2225">
                  <c:v>222.5</c:v>
                </c:pt>
                <c:pt idx="2226">
                  <c:v>222.6</c:v>
                </c:pt>
                <c:pt idx="2227">
                  <c:v>222.7</c:v>
                </c:pt>
                <c:pt idx="2228">
                  <c:v>222.8</c:v>
                </c:pt>
                <c:pt idx="2229">
                  <c:v>222.9</c:v>
                </c:pt>
                <c:pt idx="2230">
                  <c:v>223</c:v>
                </c:pt>
                <c:pt idx="2231">
                  <c:v>223.1</c:v>
                </c:pt>
                <c:pt idx="2232">
                  <c:v>223.2</c:v>
                </c:pt>
                <c:pt idx="2233">
                  <c:v>223.3</c:v>
                </c:pt>
                <c:pt idx="2234">
                  <c:v>223.4</c:v>
                </c:pt>
                <c:pt idx="2235">
                  <c:v>223.5</c:v>
                </c:pt>
                <c:pt idx="2236">
                  <c:v>223.6</c:v>
                </c:pt>
                <c:pt idx="2237">
                  <c:v>223.7</c:v>
                </c:pt>
                <c:pt idx="2238">
                  <c:v>223.8</c:v>
                </c:pt>
                <c:pt idx="2239">
                  <c:v>223.9</c:v>
                </c:pt>
                <c:pt idx="2240">
                  <c:v>224</c:v>
                </c:pt>
                <c:pt idx="2241">
                  <c:v>224.1</c:v>
                </c:pt>
                <c:pt idx="2242">
                  <c:v>224.2</c:v>
                </c:pt>
                <c:pt idx="2243">
                  <c:v>224.3</c:v>
                </c:pt>
                <c:pt idx="2244">
                  <c:v>224.4</c:v>
                </c:pt>
                <c:pt idx="2245">
                  <c:v>224.5</c:v>
                </c:pt>
                <c:pt idx="2246">
                  <c:v>224.6</c:v>
                </c:pt>
                <c:pt idx="2247">
                  <c:v>224.7</c:v>
                </c:pt>
                <c:pt idx="2248">
                  <c:v>224.8</c:v>
                </c:pt>
                <c:pt idx="2249">
                  <c:v>224.9</c:v>
                </c:pt>
                <c:pt idx="2250">
                  <c:v>225</c:v>
                </c:pt>
                <c:pt idx="2251">
                  <c:v>225.1</c:v>
                </c:pt>
                <c:pt idx="2252">
                  <c:v>225.2</c:v>
                </c:pt>
                <c:pt idx="2253">
                  <c:v>225.3</c:v>
                </c:pt>
                <c:pt idx="2254">
                  <c:v>225.4</c:v>
                </c:pt>
                <c:pt idx="2255">
                  <c:v>225.5</c:v>
                </c:pt>
                <c:pt idx="2256">
                  <c:v>225.6</c:v>
                </c:pt>
                <c:pt idx="2257">
                  <c:v>225.7</c:v>
                </c:pt>
                <c:pt idx="2258">
                  <c:v>225.8</c:v>
                </c:pt>
                <c:pt idx="2259">
                  <c:v>225.9</c:v>
                </c:pt>
                <c:pt idx="2260">
                  <c:v>226</c:v>
                </c:pt>
                <c:pt idx="2261">
                  <c:v>226.1</c:v>
                </c:pt>
                <c:pt idx="2262">
                  <c:v>226.2</c:v>
                </c:pt>
                <c:pt idx="2263">
                  <c:v>226.3</c:v>
                </c:pt>
                <c:pt idx="2264">
                  <c:v>226.4</c:v>
                </c:pt>
                <c:pt idx="2265">
                  <c:v>226.5</c:v>
                </c:pt>
                <c:pt idx="2266">
                  <c:v>226.6</c:v>
                </c:pt>
                <c:pt idx="2267">
                  <c:v>226.7</c:v>
                </c:pt>
                <c:pt idx="2268">
                  <c:v>226.8</c:v>
                </c:pt>
                <c:pt idx="2269">
                  <c:v>226.9</c:v>
                </c:pt>
                <c:pt idx="2270">
                  <c:v>227</c:v>
                </c:pt>
                <c:pt idx="2271">
                  <c:v>227.1</c:v>
                </c:pt>
                <c:pt idx="2272">
                  <c:v>227.2</c:v>
                </c:pt>
                <c:pt idx="2273">
                  <c:v>227.3</c:v>
                </c:pt>
                <c:pt idx="2274">
                  <c:v>227.4</c:v>
                </c:pt>
                <c:pt idx="2275">
                  <c:v>227.5</c:v>
                </c:pt>
                <c:pt idx="2276">
                  <c:v>227.6</c:v>
                </c:pt>
                <c:pt idx="2277">
                  <c:v>227.7</c:v>
                </c:pt>
                <c:pt idx="2278">
                  <c:v>227.8</c:v>
                </c:pt>
                <c:pt idx="2279">
                  <c:v>227.9</c:v>
                </c:pt>
                <c:pt idx="2280">
                  <c:v>228</c:v>
                </c:pt>
                <c:pt idx="2281">
                  <c:v>228.1</c:v>
                </c:pt>
                <c:pt idx="2282">
                  <c:v>228.2</c:v>
                </c:pt>
                <c:pt idx="2283">
                  <c:v>228.3</c:v>
                </c:pt>
                <c:pt idx="2284">
                  <c:v>228.4</c:v>
                </c:pt>
                <c:pt idx="2285">
                  <c:v>228.5</c:v>
                </c:pt>
                <c:pt idx="2286">
                  <c:v>228.6</c:v>
                </c:pt>
                <c:pt idx="2287">
                  <c:v>228.7</c:v>
                </c:pt>
                <c:pt idx="2288">
                  <c:v>228.8</c:v>
                </c:pt>
                <c:pt idx="2289">
                  <c:v>228.9</c:v>
                </c:pt>
                <c:pt idx="2290">
                  <c:v>229</c:v>
                </c:pt>
                <c:pt idx="2291">
                  <c:v>229.1</c:v>
                </c:pt>
                <c:pt idx="2292">
                  <c:v>229.2</c:v>
                </c:pt>
                <c:pt idx="2293">
                  <c:v>229.3</c:v>
                </c:pt>
                <c:pt idx="2294">
                  <c:v>229.4</c:v>
                </c:pt>
                <c:pt idx="2295">
                  <c:v>229.5</c:v>
                </c:pt>
                <c:pt idx="2296">
                  <c:v>229.6</c:v>
                </c:pt>
                <c:pt idx="2297">
                  <c:v>229.7</c:v>
                </c:pt>
                <c:pt idx="2298">
                  <c:v>229.8</c:v>
                </c:pt>
                <c:pt idx="2299">
                  <c:v>229.9</c:v>
                </c:pt>
                <c:pt idx="2300">
                  <c:v>230</c:v>
                </c:pt>
                <c:pt idx="2301">
                  <c:v>230.1</c:v>
                </c:pt>
                <c:pt idx="2302">
                  <c:v>230.2</c:v>
                </c:pt>
                <c:pt idx="2303">
                  <c:v>230.3</c:v>
                </c:pt>
                <c:pt idx="2304">
                  <c:v>230.4</c:v>
                </c:pt>
                <c:pt idx="2305">
                  <c:v>230.5</c:v>
                </c:pt>
                <c:pt idx="2306">
                  <c:v>230.6</c:v>
                </c:pt>
                <c:pt idx="2307">
                  <c:v>230.7</c:v>
                </c:pt>
                <c:pt idx="2308">
                  <c:v>230.8</c:v>
                </c:pt>
                <c:pt idx="2309">
                  <c:v>230.9</c:v>
                </c:pt>
                <c:pt idx="2310">
                  <c:v>231</c:v>
                </c:pt>
                <c:pt idx="2311">
                  <c:v>231.1</c:v>
                </c:pt>
                <c:pt idx="2312">
                  <c:v>231.2</c:v>
                </c:pt>
                <c:pt idx="2313">
                  <c:v>231.3</c:v>
                </c:pt>
                <c:pt idx="2314">
                  <c:v>231.4</c:v>
                </c:pt>
                <c:pt idx="2315">
                  <c:v>231.5</c:v>
                </c:pt>
                <c:pt idx="2316">
                  <c:v>231.6</c:v>
                </c:pt>
                <c:pt idx="2317">
                  <c:v>231.7</c:v>
                </c:pt>
                <c:pt idx="2318">
                  <c:v>231.8</c:v>
                </c:pt>
                <c:pt idx="2319">
                  <c:v>231.9</c:v>
                </c:pt>
                <c:pt idx="2320">
                  <c:v>232</c:v>
                </c:pt>
                <c:pt idx="2321">
                  <c:v>232.1</c:v>
                </c:pt>
                <c:pt idx="2322">
                  <c:v>232.2</c:v>
                </c:pt>
                <c:pt idx="2323">
                  <c:v>232.3</c:v>
                </c:pt>
                <c:pt idx="2324">
                  <c:v>232.4</c:v>
                </c:pt>
                <c:pt idx="2325">
                  <c:v>232.5</c:v>
                </c:pt>
                <c:pt idx="2326">
                  <c:v>232.6</c:v>
                </c:pt>
                <c:pt idx="2327">
                  <c:v>232.7</c:v>
                </c:pt>
                <c:pt idx="2328">
                  <c:v>232.8</c:v>
                </c:pt>
                <c:pt idx="2329">
                  <c:v>232.9</c:v>
                </c:pt>
                <c:pt idx="2330">
                  <c:v>233</c:v>
                </c:pt>
                <c:pt idx="2331">
                  <c:v>233.1</c:v>
                </c:pt>
                <c:pt idx="2332">
                  <c:v>233.2</c:v>
                </c:pt>
                <c:pt idx="2333">
                  <c:v>233.3</c:v>
                </c:pt>
                <c:pt idx="2334">
                  <c:v>233.4</c:v>
                </c:pt>
                <c:pt idx="2335">
                  <c:v>233.5</c:v>
                </c:pt>
                <c:pt idx="2336">
                  <c:v>233.6</c:v>
                </c:pt>
                <c:pt idx="2337">
                  <c:v>233.7</c:v>
                </c:pt>
                <c:pt idx="2338">
                  <c:v>233.8</c:v>
                </c:pt>
                <c:pt idx="2339">
                  <c:v>233.9</c:v>
                </c:pt>
                <c:pt idx="2340">
                  <c:v>234</c:v>
                </c:pt>
                <c:pt idx="2341">
                  <c:v>234.1</c:v>
                </c:pt>
                <c:pt idx="2342">
                  <c:v>234.2</c:v>
                </c:pt>
                <c:pt idx="2343">
                  <c:v>234.3</c:v>
                </c:pt>
                <c:pt idx="2344">
                  <c:v>234.4</c:v>
                </c:pt>
                <c:pt idx="2345">
                  <c:v>234.5</c:v>
                </c:pt>
                <c:pt idx="2346">
                  <c:v>234.6</c:v>
                </c:pt>
                <c:pt idx="2347">
                  <c:v>234.7</c:v>
                </c:pt>
                <c:pt idx="2348">
                  <c:v>234.8</c:v>
                </c:pt>
                <c:pt idx="2349">
                  <c:v>234.9</c:v>
                </c:pt>
                <c:pt idx="2350">
                  <c:v>235</c:v>
                </c:pt>
                <c:pt idx="2351">
                  <c:v>235.1</c:v>
                </c:pt>
                <c:pt idx="2352">
                  <c:v>235.2</c:v>
                </c:pt>
                <c:pt idx="2353">
                  <c:v>235.3</c:v>
                </c:pt>
                <c:pt idx="2354">
                  <c:v>235.4</c:v>
                </c:pt>
                <c:pt idx="2355">
                  <c:v>235.5</c:v>
                </c:pt>
                <c:pt idx="2356">
                  <c:v>235.6</c:v>
                </c:pt>
                <c:pt idx="2357">
                  <c:v>235.7</c:v>
                </c:pt>
                <c:pt idx="2358">
                  <c:v>235.8</c:v>
                </c:pt>
                <c:pt idx="2359">
                  <c:v>235.9</c:v>
                </c:pt>
                <c:pt idx="2360">
                  <c:v>236</c:v>
                </c:pt>
                <c:pt idx="2361">
                  <c:v>236.1</c:v>
                </c:pt>
                <c:pt idx="2362">
                  <c:v>236.2</c:v>
                </c:pt>
                <c:pt idx="2363">
                  <c:v>236.3</c:v>
                </c:pt>
                <c:pt idx="2364">
                  <c:v>236.4</c:v>
                </c:pt>
                <c:pt idx="2365">
                  <c:v>236.5</c:v>
                </c:pt>
                <c:pt idx="2366">
                  <c:v>236.6</c:v>
                </c:pt>
                <c:pt idx="2367">
                  <c:v>236.7</c:v>
                </c:pt>
                <c:pt idx="2368">
                  <c:v>236.8</c:v>
                </c:pt>
                <c:pt idx="2369">
                  <c:v>236.9</c:v>
                </c:pt>
                <c:pt idx="2370">
                  <c:v>237</c:v>
                </c:pt>
                <c:pt idx="2371">
                  <c:v>237.1</c:v>
                </c:pt>
                <c:pt idx="2372">
                  <c:v>237.2</c:v>
                </c:pt>
                <c:pt idx="2373">
                  <c:v>237.3</c:v>
                </c:pt>
                <c:pt idx="2374">
                  <c:v>237.4</c:v>
                </c:pt>
                <c:pt idx="2375">
                  <c:v>237.5</c:v>
                </c:pt>
                <c:pt idx="2376">
                  <c:v>237.6</c:v>
                </c:pt>
                <c:pt idx="2377">
                  <c:v>237.7</c:v>
                </c:pt>
                <c:pt idx="2378">
                  <c:v>237.8</c:v>
                </c:pt>
                <c:pt idx="2379">
                  <c:v>237.9</c:v>
                </c:pt>
                <c:pt idx="2380">
                  <c:v>238</c:v>
                </c:pt>
                <c:pt idx="2381">
                  <c:v>238.1</c:v>
                </c:pt>
                <c:pt idx="2382">
                  <c:v>238.2</c:v>
                </c:pt>
                <c:pt idx="2383">
                  <c:v>238.3</c:v>
                </c:pt>
                <c:pt idx="2384">
                  <c:v>238.4</c:v>
                </c:pt>
                <c:pt idx="2385">
                  <c:v>238.5</c:v>
                </c:pt>
                <c:pt idx="2386">
                  <c:v>238.6</c:v>
                </c:pt>
                <c:pt idx="2387">
                  <c:v>238.7</c:v>
                </c:pt>
                <c:pt idx="2388">
                  <c:v>238.8</c:v>
                </c:pt>
                <c:pt idx="2389">
                  <c:v>238.9</c:v>
                </c:pt>
                <c:pt idx="2390">
                  <c:v>239</c:v>
                </c:pt>
                <c:pt idx="2391">
                  <c:v>239.1</c:v>
                </c:pt>
                <c:pt idx="2392">
                  <c:v>239.2</c:v>
                </c:pt>
                <c:pt idx="2393">
                  <c:v>239.3</c:v>
                </c:pt>
                <c:pt idx="2394">
                  <c:v>239.4</c:v>
                </c:pt>
                <c:pt idx="2395">
                  <c:v>239.5</c:v>
                </c:pt>
                <c:pt idx="2396">
                  <c:v>239.6</c:v>
                </c:pt>
                <c:pt idx="2397">
                  <c:v>239.7</c:v>
                </c:pt>
                <c:pt idx="2398">
                  <c:v>239.8</c:v>
                </c:pt>
                <c:pt idx="2399">
                  <c:v>239.9</c:v>
                </c:pt>
                <c:pt idx="2400">
                  <c:v>240</c:v>
                </c:pt>
                <c:pt idx="2401">
                  <c:v>240.1</c:v>
                </c:pt>
                <c:pt idx="2402">
                  <c:v>240.2</c:v>
                </c:pt>
                <c:pt idx="2403">
                  <c:v>240.3</c:v>
                </c:pt>
                <c:pt idx="2404">
                  <c:v>240.4</c:v>
                </c:pt>
                <c:pt idx="2405">
                  <c:v>240.5</c:v>
                </c:pt>
                <c:pt idx="2406">
                  <c:v>240.6</c:v>
                </c:pt>
                <c:pt idx="2407">
                  <c:v>240.7</c:v>
                </c:pt>
                <c:pt idx="2408">
                  <c:v>240.8</c:v>
                </c:pt>
                <c:pt idx="2409">
                  <c:v>240.9</c:v>
                </c:pt>
                <c:pt idx="2410">
                  <c:v>241</c:v>
                </c:pt>
                <c:pt idx="2411">
                  <c:v>241.1</c:v>
                </c:pt>
                <c:pt idx="2412">
                  <c:v>241.2</c:v>
                </c:pt>
                <c:pt idx="2413">
                  <c:v>241.3</c:v>
                </c:pt>
                <c:pt idx="2414">
                  <c:v>241.4</c:v>
                </c:pt>
                <c:pt idx="2415">
                  <c:v>241.5</c:v>
                </c:pt>
                <c:pt idx="2416">
                  <c:v>241.6</c:v>
                </c:pt>
                <c:pt idx="2417">
                  <c:v>241.7</c:v>
                </c:pt>
                <c:pt idx="2418">
                  <c:v>241.8</c:v>
                </c:pt>
                <c:pt idx="2419">
                  <c:v>241.9</c:v>
                </c:pt>
                <c:pt idx="2420">
                  <c:v>242</c:v>
                </c:pt>
                <c:pt idx="2421">
                  <c:v>242.1</c:v>
                </c:pt>
                <c:pt idx="2422">
                  <c:v>242.2</c:v>
                </c:pt>
                <c:pt idx="2423">
                  <c:v>242.3</c:v>
                </c:pt>
                <c:pt idx="2424">
                  <c:v>242.4</c:v>
                </c:pt>
                <c:pt idx="2425">
                  <c:v>242.5</c:v>
                </c:pt>
                <c:pt idx="2426">
                  <c:v>242.6</c:v>
                </c:pt>
                <c:pt idx="2427">
                  <c:v>242.7</c:v>
                </c:pt>
                <c:pt idx="2428">
                  <c:v>242.8</c:v>
                </c:pt>
                <c:pt idx="2429">
                  <c:v>242.9</c:v>
                </c:pt>
                <c:pt idx="2430">
                  <c:v>243</c:v>
                </c:pt>
                <c:pt idx="2431">
                  <c:v>243.1</c:v>
                </c:pt>
                <c:pt idx="2432">
                  <c:v>243.2</c:v>
                </c:pt>
                <c:pt idx="2433">
                  <c:v>243.3</c:v>
                </c:pt>
                <c:pt idx="2434">
                  <c:v>243.4</c:v>
                </c:pt>
                <c:pt idx="2435">
                  <c:v>243.5</c:v>
                </c:pt>
                <c:pt idx="2436">
                  <c:v>243.6</c:v>
                </c:pt>
                <c:pt idx="2437">
                  <c:v>243.7</c:v>
                </c:pt>
                <c:pt idx="2438">
                  <c:v>243.8</c:v>
                </c:pt>
                <c:pt idx="2439">
                  <c:v>243.9</c:v>
                </c:pt>
                <c:pt idx="2440">
                  <c:v>244</c:v>
                </c:pt>
                <c:pt idx="2441">
                  <c:v>244.1</c:v>
                </c:pt>
                <c:pt idx="2442">
                  <c:v>244.2</c:v>
                </c:pt>
                <c:pt idx="2443">
                  <c:v>244.3</c:v>
                </c:pt>
                <c:pt idx="2444">
                  <c:v>244.4</c:v>
                </c:pt>
                <c:pt idx="2445">
                  <c:v>244.5</c:v>
                </c:pt>
                <c:pt idx="2446">
                  <c:v>244.6</c:v>
                </c:pt>
                <c:pt idx="2447">
                  <c:v>244.7</c:v>
                </c:pt>
                <c:pt idx="2448">
                  <c:v>244.8</c:v>
                </c:pt>
                <c:pt idx="2449">
                  <c:v>244.9</c:v>
                </c:pt>
                <c:pt idx="2450">
                  <c:v>245</c:v>
                </c:pt>
                <c:pt idx="2451">
                  <c:v>245.1</c:v>
                </c:pt>
                <c:pt idx="2452">
                  <c:v>245.2</c:v>
                </c:pt>
                <c:pt idx="2453">
                  <c:v>245.3</c:v>
                </c:pt>
                <c:pt idx="2454">
                  <c:v>245.4</c:v>
                </c:pt>
                <c:pt idx="2455">
                  <c:v>245.5</c:v>
                </c:pt>
                <c:pt idx="2456">
                  <c:v>245.6</c:v>
                </c:pt>
                <c:pt idx="2457">
                  <c:v>245.7</c:v>
                </c:pt>
                <c:pt idx="2458">
                  <c:v>245.8</c:v>
                </c:pt>
                <c:pt idx="2459">
                  <c:v>245.9</c:v>
                </c:pt>
                <c:pt idx="2460">
                  <c:v>246</c:v>
                </c:pt>
                <c:pt idx="2461">
                  <c:v>246.1</c:v>
                </c:pt>
                <c:pt idx="2462">
                  <c:v>246.2</c:v>
                </c:pt>
                <c:pt idx="2463">
                  <c:v>246.3</c:v>
                </c:pt>
                <c:pt idx="2464">
                  <c:v>246.4</c:v>
                </c:pt>
                <c:pt idx="2465">
                  <c:v>246.5</c:v>
                </c:pt>
                <c:pt idx="2466">
                  <c:v>246.6</c:v>
                </c:pt>
                <c:pt idx="2467">
                  <c:v>246.7</c:v>
                </c:pt>
                <c:pt idx="2468">
                  <c:v>246.8</c:v>
                </c:pt>
                <c:pt idx="2469">
                  <c:v>246.9</c:v>
                </c:pt>
                <c:pt idx="2470">
                  <c:v>247</c:v>
                </c:pt>
                <c:pt idx="2471">
                  <c:v>247.1</c:v>
                </c:pt>
                <c:pt idx="2472">
                  <c:v>247.2</c:v>
                </c:pt>
                <c:pt idx="2473">
                  <c:v>247.3</c:v>
                </c:pt>
                <c:pt idx="2474">
                  <c:v>247.4</c:v>
                </c:pt>
                <c:pt idx="2475">
                  <c:v>247.5</c:v>
                </c:pt>
                <c:pt idx="2476">
                  <c:v>247.6</c:v>
                </c:pt>
                <c:pt idx="2477">
                  <c:v>247.7</c:v>
                </c:pt>
                <c:pt idx="2478">
                  <c:v>247.8</c:v>
                </c:pt>
                <c:pt idx="2479">
                  <c:v>247.9</c:v>
                </c:pt>
                <c:pt idx="2480">
                  <c:v>248</c:v>
                </c:pt>
                <c:pt idx="2481">
                  <c:v>248.1</c:v>
                </c:pt>
                <c:pt idx="2482">
                  <c:v>248.2</c:v>
                </c:pt>
                <c:pt idx="2483">
                  <c:v>248.3</c:v>
                </c:pt>
                <c:pt idx="2484">
                  <c:v>248.4</c:v>
                </c:pt>
                <c:pt idx="2485">
                  <c:v>248.5</c:v>
                </c:pt>
                <c:pt idx="2486">
                  <c:v>248.6</c:v>
                </c:pt>
                <c:pt idx="2487">
                  <c:v>248.7</c:v>
                </c:pt>
                <c:pt idx="2488">
                  <c:v>248.8</c:v>
                </c:pt>
                <c:pt idx="2489">
                  <c:v>248.9</c:v>
                </c:pt>
                <c:pt idx="2490">
                  <c:v>249</c:v>
                </c:pt>
                <c:pt idx="2491">
                  <c:v>249.1</c:v>
                </c:pt>
                <c:pt idx="2492">
                  <c:v>249.2</c:v>
                </c:pt>
                <c:pt idx="2493">
                  <c:v>249.3</c:v>
                </c:pt>
                <c:pt idx="2494">
                  <c:v>249.4</c:v>
                </c:pt>
                <c:pt idx="2495">
                  <c:v>249.5</c:v>
                </c:pt>
                <c:pt idx="2496">
                  <c:v>249.6</c:v>
                </c:pt>
                <c:pt idx="2497">
                  <c:v>249.7</c:v>
                </c:pt>
                <c:pt idx="2498">
                  <c:v>249.8</c:v>
                </c:pt>
                <c:pt idx="2499">
                  <c:v>249.9</c:v>
                </c:pt>
                <c:pt idx="2500">
                  <c:v>250</c:v>
                </c:pt>
                <c:pt idx="2501">
                  <c:v>250.1</c:v>
                </c:pt>
                <c:pt idx="2502">
                  <c:v>250.2</c:v>
                </c:pt>
                <c:pt idx="2503">
                  <c:v>250.3</c:v>
                </c:pt>
                <c:pt idx="2504">
                  <c:v>250.4</c:v>
                </c:pt>
                <c:pt idx="2505">
                  <c:v>250.5</c:v>
                </c:pt>
                <c:pt idx="2506">
                  <c:v>250.6</c:v>
                </c:pt>
                <c:pt idx="2507">
                  <c:v>250.7</c:v>
                </c:pt>
                <c:pt idx="2508">
                  <c:v>250.8</c:v>
                </c:pt>
                <c:pt idx="2509">
                  <c:v>250.9</c:v>
                </c:pt>
                <c:pt idx="2510">
                  <c:v>251</c:v>
                </c:pt>
                <c:pt idx="2511">
                  <c:v>251.1</c:v>
                </c:pt>
                <c:pt idx="2512">
                  <c:v>251.2</c:v>
                </c:pt>
                <c:pt idx="2513">
                  <c:v>251.3</c:v>
                </c:pt>
                <c:pt idx="2514">
                  <c:v>251.4</c:v>
                </c:pt>
                <c:pt idx="2515">
                  <c:v>251.5</c:v>
                </c:pt>
                <c:pt idx="2516">
                  <c:v>251.6</c:v>
                </c:pt>
                <c:pt idx="2517">
                  <c:v>251.7</c:v>
                </c:pt>
                <c:pt idx="2518">
                  <c:v>251.8</c:v>
                </c:pt>
                <c:pt idx="2519">
                  <c:v>251.9</c:v>
                </c:pt>
                <c:pt idx="2520">
                  <c:v>252</c:v>
                </c:pt>
                <c:pt idx="2521">
                  <c:v>252.1</c:v>
                </c:pt>
                <c:pt idx="2522">
                  <c:v>252.2</c:v>
                </c:pt>
                <c:pt idx="2523">
                  <c:v>252.3</c:v>
                </c:pt>
                <c:pt idx="2524">
                  <c:v>252.4</c:v>
                </c:pt>
                <c:pt idx="2525">
                  <c:v>252.5</c:v>
                </c:pt>
                <c:pt idx="2526">
                  <c:v>252.6</c:v>
                </c:pt>
                <c:pt idx="2527">
                  <c:v>252.7</c:v>
                </c:pt>
                <c:pt idx="2528">
                  <c:v>252.8</c:v>
                </c:pt>
                <c:pt idx="2529">
                  <c:v>252.9</c:v>
                </c:pt>
                <c:pt idx="2530">
                  <c:v>253</c:v>
                </c:pt>
                <c:pt idx="2531">
                  <c:v>253.1</c:v>
                </c:pt>
                <c:pt idx="2532">
                  <c:v>253.2</c:v>
                </c:pt>
                <c:pt idx="2533">
                  <c:v>253.3</c:v>
                </c:pt>
                <c:pt idx="2534">
                  <c:v>253.4</c:v>
                </c:pt>
                <c:pt idx="2535">
                  <c:v>253.5</c:v>
                </c:pt>
                <c:pt idx="2536">
                  <c:v>253.6</c:v>
                </c:pt>
                <c:pt idx="2537">
                  <c:v>253.7</c:v>
                </c:pt>
                <c:pt idx="2538">
                  <c:v>253.8</c:v>
                </c:pt>
                <c:pt idx="2539">
                  <c:v>253.9</c:v>
                </c:pt>
                <c:pt idx="2540">
                  <c:v>254</c:v>
                </c:pt>
                <c:pt idx="2541">
                  <c:v>254.1</c:v>
                </c:pt>
                <c:pt idx="2542">
                  <c:v>254.2</c:v>
                </c:pt>
                <c:pt idx="2543">
                  <c:v>254.3</c:v>
                </c:pt>
                <c:pt idx="2544">
                  <c:v>254.4</c:v>
                </c:pt>
                <c:pt idx="2545">
                  <c:v>254.5</c:v>
                </c:pt>
                <c:pt idx="2546">
                  <c:v>254.6</c:v>
                </c:pt>
                <c:pt idx="2547">
                  <c:v>254.7</c:v>
                </c:pt>
                <c:pt idx="2548">
                  <c:v>254.8</c:v>
                </c:pt>
                <c:pt idx="2549">
                  <c:v>254.9</c:v>
                </c:pt>
                <c:pt idx="2550">
                  <c:v>255</c:v>
                </c:pt>
                <c:pt idx="2551">
                  <c:v>255.1</c:v>
                </c:pt>
                <c:pt idx="2552">
                  <c:v>255.2</c:v>
                </c:pt>
                <c:pt idx="2553">
                  <c:v>255.3</c:v>
                </c:pt>
                <c:pt idx="2554">
                  <c:v>255.4</c:v>
                </c:pt>
                <c:pt idx="2555">
                  <c:v>255.5</c:v>
                </c:pt>
                <c:pt idx="2556">
                  <c:v>255.6</c:v>
                </c:pt>
                <c:pt idx="2557">
                  <c:v>255.7</c:v>
                </c:pt>
                <c:pt idx="2558">
                  <c:v>255.8</c:v>
                </c:pt>
                <c:pt idx="2559">
                  <c:v>255.9</c:v>
                </c:pt>
                <c:pt idx="2560">
                  <c:v>256</c:v>
                </c:pt>
                <c:pt idx="2561">
                  <c:v>256.10000000000002</c:v>
                </c:pt>
                <c:pt idx="2562">
                  <c:v>256.2</c:v>
                </c:pt>
                <c:pt idx="2563">
                  <c:v>256.3</c:v>
                </c:pt>
                <c:pt idx="2564">
                  <c:v>256.39999999999969</c:v>
                </c:pt>
                <c:pt idx="2565">
                  <c:v>256.5</c:v>
                </c:pt>
                <c:pt idx="2566">
                  <c:v>256.60000000000002</c:v>
                </c:pt>
                <c:pt idx="2567">
                  <c:v>256.7</c:v>
                </c:pt>
                <c:pt idx="2568">
                  <c:v>256.8</c:v>
                </c:pt>
                <c:pt idx="2569">
                  <c:v>256.89999999999969</c:v>
                </c:pt>
                <c:pt idx="2570">
                  <c:v>257</c:v>
                </c:pt>
                <c:pt idx="2571">
                  <c:v>257.10000000000002</c:v>
                </c:pt>
                <c:pt idx="2572">
                  <c:v>257.2</c:v>
                </c:pt>
                <c:pt idx="2573">
                  <c:v>257.3</c:v>
                </c:pt>
                <c:pt idx="2574">
                  <c:v>257.39999999999969</c:v>
                </c:pt>
                <c:pt idx="2575">
                  <c:v>257.5</c:v>
                </c:pt>
                <c:pt idx="2576">
                  <c:v>257.60000000000002</c:v>
                </c:pt>
                <c:pt idx="2577">
                  <c:v>257.7</c:v>
                </c:pt>
                <c:pt idx="2578">
                  <c:v>257.8</c:v>
                </c:pt>
                <c:pt idx="2579">
                  <c:v>257.89999999999969</c:v>
                </c:pt>
                <c:pt idx="2580">
                  <c:v>258</c:v>
                </c:pt>
                <c:pt idx="2581">
                  <c:v>258.10000000000002</c:v>
                </c:pt>
                <c:pt idx="2582">
                  <c:v>258.2</c:v>
                </c:pt>
                <c:pt idx="2583">
                  <c:v>258.3</c:v>
                </c:pt>
                <c:pt idx="2584">
                  <c:v>258.39999999999969</c:v>
                </c:pt>
                <c:pt idx="2585">
                  <c:v>258.5</c:v>
                </c:pt>
                <c:pt idx="2586">
                  <c:v>258.60000000000002</c:v>
                </c:pt>
                <c:pt idx="2587">
                  <c:v>258.7</c:v>
                </c:pt>
                <c:pt idx="2588">
                  <c:v>258.8</c:v>
                </c:pt>
                <c:pt idx="2589">
                  <c:v>258.89999999999969</c:v>
                </c:pt>
                <c:pt idx="2590">
                  <c:v>259</c:v>
                </c:pt>
                <c:pt idx="2591">
                  <c:v>259.10000000000002</c:v>
                </c:pt>
                <c:pt idx="2592">
                  <c:v>259.2</c:v>
                </c:pt>
                <c:pt idx="2593">
                  <c:v>259.3</c:v>
                </c:pt>
                <c:pt idx="2594">
                  <c:v>259.39999999999969</c:v>
                </c:pt>
                <c:pt idx="2595">
                  <c:v>259.5</c:v>
                </c:pt>
                <c:pt idx="2596">
                  <c:v>259.60000000000002</c:v>
                </c:pt>
                <c:pt idx="2597">
                  <c:v>259.7</c:v>
                </c:pt>
                <c:pt idx="2598">
                  <c:v>259.8</c:v>
                </c:pt>
                <c:pt idx="2599">
                  <c:v>259.89999999999969</c:v>
                </c:pt>
                <c:pt idx="2600">
                  <c:v>260</c:v>
                </c:pt>
                <c:pt idx="2601">
                  <c:v>260.10000000000002</c:v>
                </c:pt>
                <c:pt idx="2602">
                  <c:v>260.2</c:v>
                </c:pt>
                <c:pt idx="2603">
                  <c:v>260.3</c:v>
                </c:pt>
                <c:pt idx="2604">
                  <c:v>260.39999999999969</c:v>
                </c:pt>
                <c:pt idx="2605">
                  <c:v>260.5</c:v>
                </c:pt>
                <c:pt idx="2606">
                  <c:v>260.60000000000002</c:v>
                </c:pt>
                <c:pt idx="2607">
                  <c:v>260.7</c:v>
                </c:pt>
                <c:pt idx="2608">
                  <c:v>260.8</c:v>
                </c:pt>
                <c:pt idx="2609">
                  <c:v>260.89999999999969</c:v>
                </c:pt>
                <c:pt idx="2610">
                  <c:v>261</c:v>
                </c:pt>
                <c:pt idx="2611">
                  <c:v>261.10000000000002</c:v>
                </c:pt>
                <c:pt idx="2612">
                  <c:v>261.2</c:v>
                </c:pt>
                <c:pt idx="2613">
                  <c:v>261.3</c:v>
                </c:pt>
                <c:pt idx="2614">
                  <c:v>261.39999999999969</c:v>
                </c:pt>
                <c:pt idx="2615">
                  <c:v>261.5</c:v>
                </c:pt>
                <c:pt idx="2616">
                  <c:v>261.60000000000002</c:v>
                </c:pt>
                <c:pt idx="2617">
                  <c:v>261.7</c:v>
                </c:pt>
                <c:pt idx="2618">
                  <c:v>261.8</c:v>
                </c:pt>
                <c:pt idx="2619">
                  <c:v>261.89999999999969</c:v>
                </c:pt>
                <c:pt idx="2620">
                  <c:v>262</c:v>
                </c:pt>
                <c:pt idx="2621">
                  <c:v>262.10000000000002</c:v>
                </c:pt>
                <c:pt idx="2622">
                  <c:v>262.2</c:v>
                </c:pt>
                <c:pt idx="2623">
                  <c:v>262.3</c:v>
                </c:pt>
                <c:pt idx="2624">
                  <c:v>262.39999999999969</c:v>
                </c:pt>
                <c:pt idx="2625">
                  <c:v>262.5</c:v>
                </c:pt>
                <c:pt idx="2626">
                  <c:v>262.60000000000002</c:v>
                </c:pt>
                <c:pt idx="2627">
                  <c:v>262.7</c:v>
                </c:pt>
                <c:pt idx="2628">
                  <c:v>262.8</c:v>
                </c:pt>
                <c:pt idx="2629">
                  <c:v>262.89999999999969</c:v>
                </c:pt>
                <c:pt idx="2630">
                  <c:v>263</c:v>
                </c:pt>
                <c:pt idx="2631">
                  <c:v>263.10000000000002</c:v>
                </c:pt>
                <c:pt idx="2632">
                  <c:v>263.2</c:v>
                </c:pt>
                <c:pt idx="2633">
                  <c:v>263.3</c:v>
                </c:pt>
                <c:pt idx="2634">
                  <c:v>263.39999999999969</c:v>
                </c:pt>
                <c:pt idx="2635">
                  <c:v>263.5</c:v>
                </c:pt>
                <c:pt idx="2636">
                  <c:v>263.60000000000002</c:v>
                </c:pt>
                <c:pt idx="2637">
                  <c:v>263.7</c:v>
                </c:pt>
                <c:pt idx="2638">
                  <c:v>263.8</c:v>
                </c:pt>
                <c:pt idx="2639">
                  <c:v>263.89999999999969</c:v>
                </c:pt>
                <c:pt idx="2640">
                  <c:v>264</c:v>
                </c:pt>
                <c:pt idx="2641">
                  <c:v>264.10000000000002</c:v>
                </c:pt>
                <c:pt idx="2642">
                  <c:v>264.2</c:v>
                </c:pt>
                <c:pt idx="2643">
                  <c:v>264.3</c:v>
                </c:pt>
                <c:pt idx="2644">
                  <c:v>264.39999999999969</c:v>
                </c:pt>
                <c:pt idx="2645">
                  <c:v>264.5</c:v>
                </c:pt>
                <c:pt idx="2646">
                  <c:v>264.60000000000002</c:v>
                </c:pt>
                <c:pt idx="2647">
                  <c:v>264.7</c:v>
                </c:pt>
                <c:pt idx="2648">
                  <c:v>264.8</c:v>
                </c:pt>
                <c:pt idx="2649">
                  <c:v>264.89999999999969</c:v>
                </c:pt>
                <c:pt idx="2650">
                  <c:v>265</c:v>
                </c:pt>
                <c:pt idx="2651">
                  <c:v>265.10000000000002</c:v>
                </c:pt>
                <c:pt idx="2652">
                  <c:v>265.2</c:v>
                </c:pt>
                <c:pt idx="2653">
                  <c:v>265.3</c:v>
                </c:pt>
                <c:pt idx="2654">
                  <c:v>265.39999999999969</c:v>
                </c:pt>
                <c:pt idx="2655">
                  <c:v>265.5</c:v>
                </c:pt>
                <c:pt idx="2656">
                  <c:v>265.60000000000002</c:v>
                </c:pt>
                <c:pt idx="2657">
                  <c:v>265.7</c:v>
                </c:pt>
                <c:pt idx="2658">
                  <c:v>265.8</c:v>
                </c:pt>
                <c:pt idx="2659">
                  <c:v>265.89999999999969</c:v>
                </c:pt>
                <c:pt idx="2660">
                  <c:v>266</c:v>
                </c:pt>
                <c:pt idx="2661">
                  <c:v>266.10000000000002</c:v>
                </c:pt>
                <c:pt idx="2662">
                  <c:v>266.2</c:v>
                </c:pt>
                <c:pt idx="2663">
                  <c:v>266.3</c:v>
                </c:pt>
                <c:pt idx="2664">
                  <c:v>266.39999999999969</c:v>
                </c:pt>
                <c:pt idx="2665">
                  <c:v>266.5</c:v>
                </c:pt>
                <c:pt idx="2666">
                  <c:v>266.60000000000002</c:v>
                </c:pt>
                <c:pt idx="2667">
                  <c:v>266.7</c:v>
                </c:pt>
                <c:pt idx="2668">
                  <c:v>266.8</c:v>
                </c:pt>
                <c:pt idx="2669">
                  <c:v>266.89999999999969</c:v>
                </c:pt>
                <c:pt idx="2670">
                  <c:v>267</c:v>
                </c:pt>
                <c:pt idx="2671">
                  <c:v>267.10000000000002</c:v>
                </c:pt>
                <c:pt idx="2672">
                  <c:v>267.2</c:v>
                </c:pt>
                <c:pt idx="2673">
                  <c:v>267.3</c:v>
                </c:pt>
                <c:pt idx="2674">
                  <c:v>267.39999999999969</c:v>
                </c:pt>
                <c:pt idx="2675">
                  <c:v>267.5</c:v>
                </c:pt>
                <c:pt idx="2676">
                  <c:v>267.60000000000002</c:v>
                </c:pt>
                <c:pt idx="2677">
                  <c:v>267.7</c:v>
                </c:pt>
                <c:pt idx="2678">
                  <c:v>267.8</c:v>
                </c:pt>
                <c:pt idx="2679">
                  <c:v>267.89999999999969</c:v>
                </c:pt>
                <c:pt idx="2680">
                  <c:v>268</c:v>
                </c:pt>
                <c:pt idx="2681">
                  <c:v>268.10000000000002</c:v>
                </c:pt>
                <c:pt idx="2682">
                  <c:v>268.2</c:v>
                </c:pt>
                <c:pt idx="2683">
                  <c:v>268.3</c:v>
                </c:pt>
                <c:pt idx="2684">
                  <c:v>268.39999999999969</c:v>
                </c:pt>
                <c:pt idx="2685">
                  <c:v>268.5</c:v>
                </c:pt>
                <c:pt idx="2686">
                  <c:v>268.60000000000002</c:v>
                </c:pt>
                <c:pt idx="2687">
                  <c:v>268.7</c:v>
                </c:pt>
                <c:pt idx="2688">
                  <c:v>268.8</c:v>
                </c:pt>
                <c:pt idx="2689">
                  <c:v>268.89999999999969</c:v>
                </c:pt>
                <c:pt idx="2690">
                  <c:v>269</c:v>
                </c:pt>
                <c:pt idx="2691">
                  <c:v>269.10000000000002</c:v>
                </c:pt>
                <c:pt idx="2692">
                  <c:v>269.2</c:v>
                </c:pt>
                <c:pt idx="2693">
                  <c:v>269.3</c:v>
                </c:pt>
                <c:pt idx="2694">
                  <c:v>269.39999999999969</c:v>
                </c:pt>
                <c:pt idx="2695">
                  <c:v>269.5</c:v>
                </c:pt>
                <c:pt idx="2696">
                  <c:v>269.60000000000002</c:v>
                </c:pt>
                <c:pt idx="2697">
                  <c:v>269.7</c:v>
                </c:pt>
                <c:pt idx="2698">
                  <c:v>269.8</c:v>
                </c:pt>
                <c:pt idx="2699">
                  <c:v>269.89999999999969</c:v>
                </c:pt>
                <c:pt idx="2700">
                  <c:v>270</c:v>
                </c:pt>
                <c:pt idx="2701">
                  <c:v>270.10000000000002</c:v>
                </c:pt>
                <c:pt idx="2702">
                  <c:v>270.2</c:v>
                </c:pt>
                <c:pt idx="2703">
                  <c:v>270.3</c:v>
                </c:pt>
                <c:pt idx="2704">
                  <c:v>270.39999999999969</c:v>
                </c:pt>
                <c:pt idx="2705">
                  <c:v>270.5</c:v>
                </c:pt>
                <c:pt idx="2706">
                  <c:v>270.60000000000002</c:v>
                </c:pt>
                <c:pt idx="2707">
                  <c:v>270.7</c:v>
                </c:pt>
                <c:pt idx="2708">
                  <c:v>270.8</c:v>
                </c:pt>
                <c:pt idx="2709">
                  <c:v>270.89999999999969</c:v>
                </c:pt>
                <c:pt idx="2710">
                  <c:v>271</c:v>
                </c:pt>
                <c:pt idx="2711">
                  <c:v>271.10000000000002</c:v>
                </c:pt>
                <c:pt idx="2712">
                  <c:v>271.2</c:v>
                </c:pt>
                <c:pt idx="2713">
                  <c:v>271.3</c:v>
                </c:pt>
                <c:pt idx="2714">
                  <c:v>271.39999999999969</c:v>
                </c:pt>
                <c:pt idx="2715">
                  <c:v>271.5</c:v>
                </c:pt>
                <c:pt idx="2716">
                  <c:v>271.60000000000002</c:v>
                </c:pt>
                <c:pt idx="2717">
                  <c:v>271.7</c:v>
                </c:pt>
                <c:pt idx="2718">
                  <c:v>271.8</c:v>
                </c:pt>
                <c:pt idx="2719">
                  <c:v>271.89999999999969</c:v>
                </c:pt>
                <c:pt idx="2720">
                  <c:v>272</c:v>
                </c:pt>
                <c:pt idx="2721">
                  <c:v>272.10000000000002</c:v>
                </c:pt>
                <c:pt idx="2722">
                  <c:v>272.2</c:v>
                </c:pt>
                <c:pt idx="2723">
                  <c:v>272.3</c:v>
                </c:pt>
                <c:pt idx="2724">
                  <c:v>272.39999999999969</c:v>
                </c:pt>
                <c:pt idx="2725">
                  <c:v>272.5</c:v>
                </c:pt>
                <c:pt idx="2726">
                  <c:v>272.60000000000002</c:v>
                </c:pt>
                <c:pt idx="2727">
                  <c:v>272.7</c:v>
                </c:pt>
                <c:pt idx="2728">
                  <c:v>272.8</c:v>
                </c:pt>
                <c:pt idx="2729">
                  <c:v>272.89999999999969</c:v>
                </c:pt>
                <c:pt idx="2730">
                  <c:v>273</c:v>
                </c:pt>
                <c:pt idx="2731">
                  <c:v>273.10000000000002</c:v>
                </c:pt>
                <c:pt idx="2732">
                  <c:v>273.2</c:v>
                </c:pt>
                <c:pt idx="2733">
                  <c:v>273.3</c:v>
                </c:pt>
                <c:pt idx="2734">
                  <c:v>273.39999999999969</c:v>
                </c:pt>
                <c:pt idx="2735">
                  <c:v>273.5</c:v>
                </c:pt>
                <c:pt idx="2736">
                  <c:v>273.60000000000002</c:v>
                </c:pt>
                <c:pt idx="2737">
                  <c:v>273.7</c:v>
                </c:pt>
                <c:pt idx="2738">
                  <c:v>273.8</c:v>
                </c:pt>
                <c:pt idx="2739">
                  <c:v>273.89999999999969</c:v>
                </c:pt>
                <c:pt idx="2740">
                  <c:v>274</c:v>
                </c:pt>
                <c:pt idx="2741">
                  <c:v>274.10000000000002</c:v>
                </c:pt>
                <c:pt idx="2742">
                  <c:v>274.2</c:v>
                </c:pt>
                <c:pt idx="2743">
                  <c:v>274.3</c:v>
                </c:pt>
                <c:pt idx="2744">
                  <c:v>274.39999999999969</c:v>
                </c:pt>
                <c:pt idx="2745">
                  <c:v>274.5</c:v>
                </c:pt>
                <c:pt idx="2746">
                  <c:v>274.60000000000002</c:v>
                </c:pt>
                <c:pt idx="2747">
                  <c:v>274.7</c:v>
                </c:pt>
                <c:pt idx="2748">
                  <c:v>274.8</c:v>
                </c:pt>
                <c:pt idx="2749">
                  <c:v>274.89999999999969</c:v>
                </c:pt>
                <c:pt idx="2750">
                  <c:v>275</c:v>
                </c:pt>
                <c:pt idx="2751">
                  <c:v>275.10000000000002</c:v>
                </c:pt>
                <c:pt idx="2752">
                  <c:v>275.2</c:v>
                </c:pt>
                <c:pt idx="2753">
                  <c:v>275.3</c:v>
                </c:pt>
                <c:pt idx="2754">
                  <c:v>275.39999999999969</c:v>
                </c:pt>
                <c:pt idx="2755">
                  <c:v>275.5</c:v>
                </c:pt>
                <c:pt idx="2756">
                  <c:v>275.60000000000002</c:v>
                </c:pt>
                <c:pt idx="2757">
                  <c:v>275.7</c:v>
                </c:pt>
                <c:pt idx="2758">
                  <c:v>275.8</c:v>
                </c:pt>
                <c:pt idx="2759">
                  <c:v>275.89999999999969</c:v>
                </c:pt>
                <c:pt idx="2760">
                  <c:v>276</c:v>
                </c:pt>
                <c:pt idx="2761">
                  <c:v>276.10000000000002</c:v>
                </c:pt>
                <c:pt idx="2762">
                  <c:v>276.2</c:v>
                </c:pt>
                <c:pt idx="2763">
                  <c:v>276.3</c:v>
                </c:pt>
                <c:pt idx="2764">
                  <c:v>276.39999999999969</c:v>
                </c:pt>
                <c:pt idx="2765">
                  <c:v>276.5</c:v>
                </c:pt>
                <c:pt idx="2766">
                  <c:v>276.60000000000002</c:v>
                </c:pt>
                <c:pt idx="2767">
                  <c:v>276.7</c:v>
                </c:pt>
                <c:pt idx="2768">
                  <c:v>276.8</c:v>
                </c:pt>
                <c:pt idx="2769">
                  <c:v>276.89999999999969</c:v>
                </c:pt>
                <c:pt idx="2770">
                  <c:v>277</c:v>
                </c:pt>
                <c:pt idx="2771">
                  <c:v>277.10000000000002</c:v>
                </c:pt>
                <c:pt idx="2772">
                  <c:v>277.2</c:v>
                </c:pt>
                <c:pt idx="2773">
                  <c:v>277.3</c:v>
                </c:pt>
                <c:pt idx="2774">
                  <c:v>277.39999999999969</c:v>
                </c:pt>
                <c:pt idx="2775">
                  <c:v>277.5</c:v>
                </c:pt>
                <c:pt idx="2776">
                  <c:v>277.60000000000002</c:v>
                </c:pt>
                <c:pt idx="2777">
                  <c:v>277.7</c:v>
                </c:pt>
                <c:pt idx="2778">
                  <c:v>277.8</c:v>
                </c:pt>
                <c:pt idx="2779">
                  <c:v>277.89999999999969</c:v>
                </c:pt>
                <c:pt idx="2780">
                  <c:v>278</c:v>
                </c:pt>
                <c:pt idx="2781">
                  <c:v>278.10000000000002</c:v>
                </c:pt>
                <c:pt idx="2782">
                  <c:v>278.2</c:v>
                </c:pt>
                <c:pt idx="2783">
                  <c:v>278.3</c:v>
                </c:pt>
                <c:pt idx="2784">
                  <c:v>278.39999999999969</c:v>
                </c:pt>
                <c:pt idx="2785">
                  <c:v>278.5</c:v>
                </c:pt>
                <c:pt idx="2786">
                  <c:v>278.60000000000002</c:v>
                </c:pt>
                <c:pt idx="2787">
                  <c:v>278.7</c:v>
                </c:pt>
                <c:pt idx="2788">
                  <c:v>278.8</c:v>
                </c:pt>
                <c:pt idx="2789">
                  <c:v>278.89999999999969</c:v>
                </c:pt>
                <c:pt idx="2790">
                  <c:v>279</c:v>
                </c:pt>
                <c:pt idx="2791">
                  <c:v>279.10000000000002</c:v>
                </c:pt>
                <c:pt idx="2792">
                  <c:v>279.2</c:v>
                </c:pt>
                <c:pt idx="2793">
                  <c:v>279.3</c:v>
                </c:pt>
                <c:pt idx="2794">
                  <c:v>279.39999999999969</c:v>
                </c:pt>
                <c:pt idx="2795">
                  <c:v>279.5</c:v>
                </c:pt>
                <c:pt idx="2796">
                  <c:v>279.60000000000002</c:v>
                </c:pt>
                <c:pt idx="2797">
                  <c:v>279.7</c:v>
                </c:pt>
                <c:pt idx="2798">
                  <c:v>279.8</c:v>
                </c:pt>
                <c:pt idx="2799">
                  <c:v>279.89999999999969</c:v>
                </c:pt>
                <c:pt idx="2800">
                  <c:v>280</c:v>
                </c:pt>
                <c:pt idx="2801">
                  <c:v>280.10000000000002</c:v>
                </c:pt>
                <c:pt idx="2802">
                  <c:v>280.2</c:v>
                </c:pt>
                <c:pt idx="2803">
                  <c:v>280.3</c:v>
                </c:pt>
                <c:pt idx="2804">
                  <c:v>280.39999999999969</c:v>
                </c:pt>
                <c:pt idx="2805">
                  <c:v>280.5</c:v>
                </c:pt>
                <c:pt idx="2806">
                  <c:v>280.60000000000002</c:v>
                </c:pt>
                <c:pt idx="2807">
                  <c:v>280.7</c:v>
                </c:pt>
                <c:pt idx="2808">
                  <c:v>280.8</c:v>
                </c:pt>
                <c:pt idx="2809">
                  <c:v>280.89999999999969</c:v>
                </c:pt>
                <c:pt idx="2810">
                  <c:v>281</c:v>
                </c:pt>
                <c:pt idx="2811">
                  <c:v>281.10000000000002</c:v>
                </c:pt>
                <c:pt idx="2812">
                  <c:v>281.2</c:v>
                </c:pt>
                <c:pt idx="2813">
                  <c:v>281.3</c:v>
                </c:pt>
                <c:pt idx="2814">
                  <c:v>281.39999999999969</c:v>
                </c:pt>
                <c:pt idx="2815">
                  <c:v>281.5</c:v>
                </c:pt>
                <c:pt idx="2816">
                  <c:v>281.60000000000002</c:v>
                </c:pt>
                <c:pt idx="2817">
                  <c:v>281.7</c:v>
                </c:pt>
                <c:pt idx="2818">
                  <c:v>281.8</c:v>
                </c:pt>
                <c:pt idx="2819">
                  <c:v>281.89999999999969</c:v>
                </c:pt>
                <c:pt idx="2820">
                  <c:v>282</c:v>
                </c:pt>
                <c:pt idx="2821">
                  <c:v>282.10000000000002</c:v>
                </c:pt>
                <c:pt idx="2822">
                  <c:v>282.2</c:v>
                </c:pt>
                <c:pt idx="2823">
                  <c:v>282.3</c:v>
                </c:pt>
                <c:pt idx="2824">
                  <c:v>282.39999999999969</c:v>
                </c:pt>
                <c:pt idx="2825">
                  <c:v>282.5</c:v>
                </c:pt>
                <c:pt idx="2826">
                  <c:v>282.60000000000002</c:v>
                </c:pt>
                <c:pt idx="2827">
                  <c:v>282.7</c:v>
                </c:pt>
                <c:pt idx="2828">
                  <c:v>282.8</c:v>
                </c:pt>
                <c:pt idx="2829">
                  <c:v>282.89999999999969</c:v>
                </c:pt>
                <c:pt idx="2830">
                  <c:v>283</c:v>
                </c:pt>
                <c:pt idx="2831">
                  <c:v>283.10000000000002</c:v>
                </c:pt>
                <c:pt idx="2832">
                  <c:v>283.2</c:v>
                </c:pt>
                <c:pt idx="2833">
                  <c:v>283.3</c:v>
                </c:pt>
                <c:pt idx="2834">
                  <c:v>283.39999999999969</c:v>
                </c:pt>
                <c:pt idx="2835">
                  <c:v>283.5</c:v>
                </c:pt>
                <c:pt idx="2836">
                  <c:v>283.60000000000002</c:v>
                </c:pt>
                <c:pt idx="2837">
                  <c:v>283.7</c:v>
                </c:pt>
                <c:pt idx="2838">
                  <c:v>283.8</c:v>
                </c:pt>
                <c:pt idx="2839">
                  <c:v>283.89999999999969</c:v>
                </c:pt>
                <c:pt idx="2840">
                  <c:v>284</c:v>
                </c:pt>
                <c:pt idx="2841">
                  <c:v>284.10000000000002</c:v>
                </c:pt>
                <c:pt idx="2842">
                  <c:v>284.2</c:v>
                </c:pt>
                <c:pt idx="2843">
                  <c:v>284.3</c:v>
                </c:pt>
                <c:pt idx="2844">
                  <c:v>284.39999999999969</c:v>
                </c:pt>
                <c:pt idx="2845">
                  <c:v>284.5</c:v>
                </c:pt>
                <c:pt idx="2846">
                  <c:v>284.60000000000002</c:v>
                </c:pt>
                <c:pt idx="2847">
                  <c:v>284.7</c:v>
                </c:pt>
                <c:pt idx="2848">
                  <c:v>284.8</c:v>
                </c:pt>
                <c:pt idx="2849">
                  <c:v>284.89999999999969</c:v>
                </c:pt>
                <c:pt idx="2850">
                  <c:v>285</c:v>
                </c:pt>
                <c:pt idx="2851">
                  <c:v>285.10000000000002</c:v>
                </c:pt>
                <c:pt idx="2852">
                  <c:v>285.2</c:v>
                </c:pt>
                <c:pt idx="2853">
                  <c:v>285.3</c:v>
                </c:pt>
                <c:pt idx="2854">
                  <c:v>285.39999999999969</c:v>
                </c:pt>
                <c:pt idx="2855">
                  <c:v>285.5</c:v>
                </c:pt>
                <c:pt idx="2856">
                  <c:v>285.60000000000002</c:v>
                </c:pt>
                <c:pt idx="2857">
                  <c:v>285.7</c:v>
                </c:pt>
                <c:pt idx="2858">
                  <c:v>285.8</c:v>
                </c:pt>
                <c:pt idx="2859">
                  <c:v>285.89999999999969</c:v>
                </c:pt>
                <c:pt idx="2860">
                  <c:v>286</c:v>
                </c:pt>
                <c:pt idx="2861">
                  <c:v>286.10000000000002</c:v>
                </c:pt>
                <c:pt idx="2862">
                  <c:v>286.2</c:v>
                </c:pt>
                <c:pt idx="2863">
                  <c:v>286.3</c:v>
                </c:pt>
                <c:pt idx="2864">
                  <c:v>286.39999999999969</c:v>
                </c:pt>
                <c:pt idx="2865">
                  <c:v>286.5</c:v>
                </c:pt>
                <c:pt idx="2866">
                  <c:v>286.60000000000002</c:v>
                </c:pt>
                <c:pt idx="2867">
                  <c:v>286.7</c:v>
                </c:pt>
                <c:pt idx="2868">
                  <c:v>286.8</c:v>
                </c:pt>
                <c:pt idx="2869">
                  <c:v>286.89999999999969</c:v>
                </c:pt>
                <c:pt idx="2870">
                  <c:v>287</c:v>
                </c:pt>
                <c:pt idx="2871">
                  <c:v>287.10000000000002</c:v>
                </c:pt>
                <c:pt idx="2872">
                  <c:v>287.2</c:v>
                </c:pt>
                <c:pt idx="2873">
                  <c:v>287.3</c:v>
                </c:pt>
                <c:pt idx="2874">
                  <c:v>287.39999999999969</c:v>
                </c:pt>
                <c:pt idx="2875">
                  <c:v>287.5</c:v>
                </c:pt>
                <c:pt idx="2876">
                  <c:v>287.60000000000002</c:v>
                </c:pt>
                <c:pt idx="2877">
                  <c:v>287.7</c:v>
                </c:pt>
                <c:pt idx="2878">
                  <c:v>287.8</c:v>
                </c:pt>
                <c:pt idx="2879">
                  <c:v>287.89999999999969</c:v>
                </c:pt>
                <c:pt idx="2880">
                  <c:v>288</c:v>
                </c:pt>
                <c:pt idx="2881">
                  <c:v>288.10000000000002</c:v>
                </c:pt>
                <c:pt idx="2882">
                  <c:v>288.2</c:v>
                </c:pt>
                <c:pt idx="2883">
                  <c:v>288.3</c:v>
                </c:pt>
                <c:pt idx="2884">
                  <c:v>288.39999999999969</c:v>
                </c:pt>
                <c:pt idx="2885">
                  <c:v>288.5</c:v>
                </c:pt>
                <c:pt idx="2886">
                  <c:v>288.60000000000002</c:v>
                </c:pt>
                <c:pt idx="2887">
                  <c:v>288.7</c:v>
                </c:pt>
                <c:pt idx="2888">
                  <c:v>288.8</c:v>
                </c:pt>
                <c:pt idx="2889">
                  <c:v>288.89999999999969</c:v>
                </c:pt>
                <c:pt idx="2890">
                  <c:v>289</c:v>
                </c:pt>
                <c:pt idx="2891">
                  <c:v>289.10000000000002</c:v>
                </c:pt>
                <c:pt idx="2892">
                  <c:v>289.2</c:v>
                </c:pt>
                <c:pt idx="2893">
                  <c:v>289.3</c:v>
                </c:pt>
                <c:pt idx="2894">
                  <c:v>289.39999999999969</c:v>
                </c:pt>
                <c:pt idx="2895">
                  <c:v>289.5</c:v>
                </c:pt>
                <c:pt idx="2896">
                  <c:v>289.60000000000002</c:v>
                </c:pt>
                <c:pt idx="2897">
                  <c:v>289.7</c:v>
                </c:pt>
                <c:pt idx="2898">
                  <c:v>289.8</c:v>
                </c:pt>
                <c:pt idx="2899">
                  <c:v>289.89999999999969</c:v>
                </c:pt>
                <c:pt idx="2900">
                  <c:v>290</c:v>
                </c:pt>
                <c:pt idx="2901">
                  <c:v>290.10000000000002</c:v>
                </c:pt>
                <c:pt idx="2902">
                  <c:v>290.2</c:v>
                </c:pt>
                <c:pt idx="2903">
                  <c:v>290.3</c:v>
                </c:pt>
                <c:pt idx="2904">
                  <c:v>290.39999999999969</c:v>
                </c:pt>
                <c:pt idx="2905">
                  <c:v>290.5</c:v>
                </c:pt>
                <c:pt idx="2906">
                  <c:v>290.60000000000002</c:v>
                </c:pt>
                <c:pt idx="2907">
                  <c:v>290.7</c:v>
                </c:pt>
                <c:pt idx="2908">
                  <c:v>290.8</c:v>
                </c:pt>
                <c:pt idx="2909">
                  <c:v>290.89999999999969</c:v>
                </c:pt>
                <c:pt idx="2910">
                  <c:v>291</c:v>
                </c:pt>
                <c:pt idx="2911">
                  <c:v>291.10000000000002</c:v>
                </c:pt>
                <c:pt idx="2912">
                  <c:v>291.2</c:v>
                </c:pt>
                <c:pt idx="2913">
                  <c:v>291.3</c:v>
                </c:pt>
                <c:pt idx="2914">
                  <c:v>291.39999999999969</c:v>
                </c:pt>
                <c:pt idx="2915">
                  <c:v>291.5</c:v>
                </c:pt>
                <c:pt idx="2916">
                  <c:v>291.60000000000002</c:v>
                </c:pt>
                <c:pt idx="2917">
                  <c:v>291.7</c:v>
                </c:pt>
                <c:pt idx="2918">
                  <c:v>291.8</c:v>
                </c:pt>
                <c:pt idx="2919">
                  <c:v>291.89999999999969</c:v>
                </c:pt>
                <c:pt idx="2920">
                  <c:v>292</c:v>
                </c:pt>
                <c:pt idx="2921">
                  <c:v>292.10000000000002</c:v>
                </c:pt>
                <c:pt idx="2922">
                  <c:v>292.2</c:v>
                </c:pt>
                <c:pt idx="2923">
                  <c:v>292.3</c:v>
                </c:pt>
                <c:pt idx="2924">
                  <c:v>292.39999999999969</c:v>
                </c:pt>
                <c:pt idx="2925">
                  <c:v>292.5</c:v>
                </c:pt>
                <c:pt idx="2926">
                  <c:v>292.60000000000002</c:v>
                </c:pt>
                <c:pt idx="2927">
                  <c:v>292.7</c:v>
                </c:pt>
                <c:pt idx="2928">
                  <c:v>292.8</c:v>
                </c:pt>
                <c:pt idx="2929">
                  <c:v>292.89999999999969</c:v>
                </c:pt>
                <c:pt idx="2930">
                  <c:v>293</c:v>
                </c:pt>
                <c:pt idx="2931">
                  <c:v>293.10000000000002</c:v>
                </c:pt>
                <c:pt idx="2932">
                  <c:v>293.2</c:v>
                </c:pt>
                <c:pt idx="2933">
                  <c:v>293.3</c:v>
                </c:pt>
                <c:pt idx="2934">
                  <c:v>293.39999999999969</c:v>
                </c:pt>
                <c:pt idx="2935">
                  <c:v>293.5</c:v>
                </c:pt>
                <c:pt idx="2936">
                  <c:v>293.60000000000002</c:v>
                </c:pt>
                <c:pt idx="2937">
                  <c:v>293.7</c:v>
                </c:pt>
                <c:pt idx="2938">
                  <c:v>293.8</c:v>
                </c:pt>
                <c:pt idx="2939">
                  <c:v>293.89999999999969</c:v>
                </c:pt>
                <c:pt idx="2940">
                  <c:v>294</c:v>
                </c:pt>
                <c:pt idx="2941">
                  <c:v>294.10000000000002</c:v>
                </c:pt>
                <c:pt idx="2942">
                  <c:v>294.2</c:v>
                </c:pt>
                <c:pt idx="2943">
                  <c:v>294.3</c:v>
                </c:pt>
                <c:pt idx="2944">
                  <c:v>294.39999999999969</c:v>
                </c:pt>
                <c:pt idx="2945">
                  <c:v>294.5</c:v>
                </c:pt>
                <c:pt idx="2946">
                  <c:v>294.60000000000002</c:v>
                </c:pt>
                <c:pt idx="2947">
                  <c:v>294.7</c:v>
                </c:pt>
                <c:pt idx="2948">
                  <c:v>294.8</c:v>
                </c:pt>
                <c:pt idx="2949">
                  <c:v>294.89999999999969</c:v>
                </c:pt>
                <c:pt idx="2950">
                  <c:v>295</c:v>
                </c:pt>
                <c:pt idx="2951">
                  <c:v>295.10000000000002</c:v>
                </c:pt>
                <c:pt idx="2952">
                  <c:v>295.2</c:v>
                </c:pt>
                <c:pt idx="2953">
                  <c:v>295.3</c:v>
                </c:pt>
                <c:pt idx="2954">
                  <c:v>295.39999999999969</c:v>
                </c:pt>
                <c:pt idx="2955">
                  <c:v>295.5</c:v>
                </c:pt>
                <c:pt idx="2956">
                  <c:v>295.60000000000002</c:v>
                </c:pt>
                <c:pt idx="2957">
                  <c:v>295.7</c:v>
                </c:pt>
                <c:pt idx="2958">
                  <c:v>295.8</c:v>
                </c:pt>
                <c:pt idx="2959">
                  <c:v>295.89999999999969</c:v>
                </c:pt>
                <c:pt idx="2960">
                  <c:v>296</c:v>
                </c:pt>
                <c:pt idx="2961">
                  <c:v>296.10000000000002</c:v>
                </c:pt>
                <c:pt idx="2962">
                  <c:v>296.2</c:v>
                </c:pt>
                <c:pt idx="2963">
                  <c:v>296.3</c:v>
                </c:pt>
                <c:pt idx="2964">
                  <c:v>296.39999999999969</c:v>
                </c:pt>
                <c:pt idx="2965">
                  <c:v>296.5</c:v>
                </c:pt>
                <c:pt idx="2966">
                  <c:v>296.60000000000002</c:v>
                </c:pt>
                <c:pt idx="2967">
                  <c:v>296.7</c:v>
                </c:pt>
                <c:pt idx="2968">
                  <c:v>296.8</c:v>
                </c:pt>
                <c:pt idx="2969">
                  <c:v>296.89999999999969</c:v>
                </c:pt>
                <c:pt idx="2970">
                  <c:v>297</c:v>
                </c:pt>
                <c:pt idx="2971">
                  <c:v>297.10000000000002</c:v>
                </c:pt>
                <c:pt idx="2972">
                  <c:v>297.2</c:v>
                </c:pt>
                <c:pt idx="2973">
                  <c:v>297.3</c:v>
                </c:pt>
                <c:pt idx="2974">
                  <c:v>297.39999999999969</c:v>
                </c:pt>
                <c:pt idx="2975">
                  <c:v>297.5</c:v>
                </c:pt>
                <c:pt idx="2976">
                  <c:v>297.60000000000002</c:v>
                </c:pt>
                <c:pt idx="2977">
                  <c:v>297.7</c:v>
                </c:pt>
                <c:pt idx="2978">
                  <c:v>297.8</c:v>
                </c:pt>
                <c:pt idx="2979">
                  <c:v>297.89999999999969</c:v>
                </c:pt>
                <c:pt idx="2980">
                  <c:v>298</c:v>
                </c:pt>
                <c:pt idx="2981">
                  <c:v>298.10000000000002</c:v>
                </c:pt>
                <c:pt idx="2982">
                  <c:v>298.2</c:v>
                </c:pt>
                <c:pt idx="2983">
                  <c:v>298.3</c:v>
                </c:pt>
                <c:pt idx="2984">
                  <c:v>298.39999999999969</c:v>
                </c:pt>
                <c:pt idx="2985">
                  <c:v>298.5</c:v>
                </c:pt>
                <c:pt idx="2986">
                  <c:v>298.60000000000002</c:v>
                </c:pt>
                <c:pt idx="2987">
                  <c:v>298.7</c:v>
                </c:pt>
                <c:pt idx="2988">
                  <c:v>298.8</c:v>
                </c:pt>
                <c:pt idx="2989">
                  <c:v>298.89999999999969</c:v>
                </c:pt>
                <c:pt idx="2990">
                  <c:v>299</c:v>
                </c:pt>
                <c:pt idx="2991">
                  <c:v>299.10000000000002</c:v>
                </c:pt>
                <c:pt idx="2992">
                  <c:v>299.2</c:v>
                </c:pt>
                <c:pt idx="2993">
                  <c:v>299.3</c:v>
                </c:pt>
                <c:pt idx="2994">
                  <c:v>299.39999999999969</c:v>
                </c:pt>
                <c:pt idx="2995">
                  <c:v>299.5</c:v>
                </c:pt>
                <c:pt idx="2996">
                  <c:v>299.60000000000002</c:v>
                </c:pt>
                <c:pt idx="2997">
                  <c:v>299.7</c:v>
                </c:pt>
                <c:pt idx="2998">
                  <c:v>299.8</c:v>
                </c:pt>
                <c:pt idx="2999">
                  <c:v>299.89999999999969</c:v>
                </c:pt>
                <c:pt idx="3000">
                  <c:v>300</c:v>
                </c:pt>
                <c:pt idx="3001">
                  <c:v>300.10000000000002</c:v>
                </c:pt>
                <c:pt idx="3002">
                  <c:v>300.2</c:v>
                </c:pt>
                <c:pt idx="3003">
                  <c:v>300.3</c:v>
                </c:pt>
                <c:pt idx="3004">
                  <c:v>300.39999999999969</c:v>
                </c:pt>
                <c:pt idx="3005">
                  <c:v>300.5</c:v>
                </c:pt>
                <c:pt idx="3006">
                  <c:v>300.60000000000002</c:v>
                </c:pt>
                <c:pt idx="3007">
                  <c:v>300.7</c:v>
                </c:pt>
                <c:pt idx="3008">
                  <c:v>300.8</c:v>
                </c:pt>
                <c:pt idx="3009">
                  <c:v>300.89999999999969</c:v>
                </c:pt>
                <c:pt idx="3010">
                  <c:v>301</c:v>
                </c:pt>
                <c:pt idx="3011">
                  <c:v>301.10000000000002</c:v>
                </c:pt>
                <c:pt idx="3012">
                  <c:v>301.2</c:v>
                </c:pt>
                <c:pt idx="3013">
                  <c:v>301.3</c:v>
                </c:pt>
                <c:pt idx="3014">
                  <c:v>301.39999999999969</c:v>
                </c:pt>
                <c:pt idx="3015">
                  <c:v>301.5</c:v>
                </c:pt>
                <c:pt idx="3016">
                  <c:v>301.60000000000002</c:v>
                </c:pt>
                <c:pt idx="3017">
                  <c:v>301.7</c:v>
                </c:pt>
                <c:pt idx="3018">
                  <c:v>301.8</c:v>
                </c:pt>
                <c:pt idx="3019">
                  <c:v>301.89999999999969</c:v>
                </c:pt>
                <c:pt idx="3020">
                  <c:v>302</c:v>
                </c:pt>
                <c:pt idx="3021">
                  <c:v>302.10000000000002</c:v>
                </c:pt>
                <c:pt idx="3022">
                  <c:v>302.2</c:v>
                </c:pt>
                <c:pt idx="3023">
                  <c:v>302.3</c:v>
                </c:pt>
                <c:pt idx="3024">
                  <c:v>302.39999999999969</c:v>
                </c:pt>
                <c:pt idx="3025">
                  <c:v>302.5</c:v>
                </c:pt>
                <c:pt idx="3026">
                  <c:v>302.60000000000002</c:v>
                </c:pt>
                <c:pt idx="3027">
                  <c:v>302.7</c:v>
                </c:pt>
                <c:pt idx="3028">
                  <c:v>302.8</c:v>
                </c:pt>
                <c:pt idx="3029">
                  <c:v>302.89999999999969</c:v>
                </c:pt>
                <c:pt idx="3030">
                  <c:v>303</c:v>
                </c:pt>
                <c:pt idx="3031">
                  <c:v>303.10000000000002</c:v>
                </c:pt>
                <c:pt idx="3032">
                  <c:v>303.2</c:v>
                </c:pt>
                <c:pt idx="3033">
                  <c:v>303.3</c:v>
                </c:pt>
                <c:pt idx="3034">
                  <c:v>303.39999999999969</c:v>
                </c:pt>
                <c:pt idx="3035">
                  <c:v>303.5</c:v>
                </c:pt>
                <c:pt idx="3036">
                  <c:v>303.60000000000002</c:v>
                </c:pt>
                <c:pt idx="3037">
                  <c:v>303.7</c:v>
                </c:pt>
                <c:pt idx="3038">
                  <c:v>303.8</c:v>
                </c:pt>
                <c:pt idx="3039">
                  <c:v>303.89999999999969</c:v>
                </c:pt>
                <c:pt idx="3040">
                  <c:v>304</c:v>
                </c:pt>
                <c:pt idx="3041">
                  <c:v>304.10000000000002</c:v>
                </c:pt>
                <c:pt idx="3042">
                  <c:v>304.2</c:v>
                </c:pt>
                <c:pt idx="3043">
                  <c:v>304.3</c:v>
                </c:pt>
                <c:pt idx="3044">
                  <c:v>304.39999999999969</c:v>
                </c:pt>
                <c:pt idx="3045">
                  <c:v>304.5</c:v>
                </c:pt>
                <c:pt idx="3046">
                  <c:v>304.60000000000002</c:v>
                </c:pt>
                <c:pt idx="3047">
                  <c:v>304.7</c:v>
                </c:pt>
                <c:pt idx="3048">
                  <c:v>304.8</c:v>
                </c:pt>
                <c:pt idx="3049">
                  <c:v>304.89999999999969</c:v>
                </c:pt>
                <c:pt idx="3050">
                  <c:v>305</c:v>
                </c:pt>
                <c:pt idx="3051">
                  <c:v>305.10000000000002</c:v>
                </c:pt>
                <c:pt idx="3052">
                  <c:v>305.2</c:v>
                </c:pt>
                <c:pt idx="3053">
                  <c:v>305.3</c:v>
                </c:pt>
                <c:pt idx="3054">
                  <c:v>305.39999999999969</c:v>
                </c:pt>
                <c:pt idx="3055">
                  <c:v>305.5</c:v>
                </c:pt>
                <c:pt idx="3056">
                  <c:v>305.60000000000002</c:v>
                </c:pt>
                <c:pt idx="3057">
                  <c:v>305.7</c:v>
                </c:pt>
                <c:pt idx="3058">
                  <c:v>305.8</c:v>
                </c:pt>
                <c:pt idx="3059">
                  <c:v>305.89999999999969</c:v>
                </c:pt>
                <c:pt idx="3060">
                  <c:v>306</c:v>
                </c:pt>
                <c:pt idx="3061">
                  <c:v>306.10000000000002</c:v>
                </c:pt>
                <c:pt idx="3062">
                  <c:v>306.2</c:v>
                </c:pt>
                <c:pt idx="3063">
                  <c:v>306.3</c:v>
                </c:pt>
                <c:pt idx="3064">
                  <c:v>306.39999999999969</c:v>
                </c:pt>
                <c:pt idx="3065">
                  <c:v>306.5</c:v>
                </c:pt>
                <c:pt idx="3066">
                  <c:v>306.60000000000002</c:v>
                </c:pt>
                <c:pt idx="3067">
                  <c:v>306.7</c:v>
                </c:pt>
                <c:pt idx="3068">
                  <c:v>306.8</c:v>
                </c:pt>
                <c:pt idx="3069">
                  <c:v>306.89999999999969</c:v>
                </c:pt>
                <c:pt idx="3070">
                  <c:v>307</c:v>
                </c:pt>
                <c:pt idx="3071">
                  <c:v>307.10000000000002</c:v>
                </c:pt>
                <c:pt idx="3072">
                  <c:v>307.2</c:v>
                </c:pt>
                <c:pt idx="3073">
                  <c:v>307.3</c:v>
                </c:pt>
                <c:pt idx="3074">
                  <c:v>307.39999999999969</c:v>
                </c:pt>
                <c:pt idx="3075">
                  <c:v>307.5</c:v>
                </c:pt>
                <c:pt idx="3076">
                  <c:v>307.60000000000002</c:v>
                </c:pt>
                <c:pt idx="3077">
                  <c:v>307.7</c:v>
                </c:pt>
                <c:pt idx="3078">
                  <c:v>307.8</c:v>
                </c:pt>
                <c:pt idx="3079">
                  <c:v>307.89999999999969</c:v>
                </c:pt>
                <c:pt idx="3080">
                  <c:v>308</c:v>
                </c:pt>
                <c:pt idx="3081">
                  <c:v>308.10000000000002</c:v>
                </c:pt>
                <c:pt idx="3082">
                  <c:v>308.2</c:v>
                </c:pt>
                <c:pt idx="3083">
                  <c:v>308.3</c:v>
                </c:pt>
                <c:pt idx="3084">
                  <c:v>308.39999999999969</c:v>
                </c:pt>
                <c:pt idx="3085">
                  <c:v>308.5</c:v>
                </c:pt>
                <c:pt idx="3086">
                  <c:v>308.60000000000002</c:v>
                </c:pt>
                <c:pt idx="3087">
                  <c:v>308.7</c:v>
                </c:pt>
                <c:pt idx="3088">
                  <c:v>308.8</c:v>
                </c:pt>
                <c:pt idx="3089">
                  <c:v>308.89999999999969</c:v>
                </c:pt>
                <c:pt idx="3090">
                  <c:v>309</c:v>
                </c:pt>
                <c:pt idx="3091">
                  <c:v>309.10000000000002</c:v>
                </c:pt>
                <c:pt idx="3092">
                  <c:v>309.2</c:v>
                </c:pt>
                <c:pt idx="3093">
                  <c:v>309.3</c:v>
                </c:pt>
                <c:pt idx="3094">
                  <c:v>309.39999999999969</c:v>
                </c:pt>
                <c:pt idx="3095">
                  <c:v>309.5</c:v>
                </c:pt>
                <c:pt idx="3096">
                  <c:v>309.60000000000002</c:v>
                </c:pt>
                <c:pt idx="3097">
                  <c:v>309.7</c:v>
                </c:pt>
                <c:pt idx="3098">
                  <c:v>309.8</c:v>
                </c:pt>
                <c:pt idx="3099">
                  <c:v>309.89999999999969</c:v>
                </c:pt>
                <c:pt idx="3100">
                  <c:v>310</c:v>
                </c:pt>
                <c:pt idx="3101">
                  <c:v>310.10000000000002</c:v>
                </c:pt>
                <c:pt idx="3102">
                  <c:v>310.2</c:v>
                </c:pt>
                <c:pt idx="3103">
                  <c:v>310.3</c:v>
                </c:pt>
                <c:pt idx="3104">
                  <c:v>310.39999999999969</c:v>
                </c:pt>
                <c:pt idx="3105">
                  <c:v>310.5</c:v>
                </c:pt>
                <c:pt idx="3106">
                  <c:v>310.60000000000002</c:v>
                </c:pt>
                <c:pt idx="3107">
                  <c:v>310.7</c:v>
                </c:pt>
                <c:pt idx="3108">
                  <c:v>310.8</c:v>
                </c:pt>
                <c:pt idx="3109">
                  <c:v>310.89999999999969</c:v>
                </c:pt>
                <c:pt idx="3110">
                  <c:v>311</c:v>
                </c:pt>
                <c:pt idx="3111">
                  <c:v>311.10000000000002</c:v>
                </c:pt>
                <c:pt idx="3112">
                  <c:v>311.2</c:v>
                </c:pt>
                <c:pt idx="3113">
                  <c:v>311.3</c:v>
                </c:pt>
                <c:pt idx="3114">
                  <c:v>311.39999999999969</c:v>
                </c:pt>
                <c:pt idx="3115">
                  <c:v>311.5</c:v>
                </c:pt>
                <c:pt idx="3116">
                  <c:v>311.60000000000002</c:v>
                </c:pt>
                <c:pt idx="3117">
                  <c:v>311.7</c:v>
                </c:pt>
                <c:pt idx="3118">
                  <c:v>311.8</c:v>
                </c:pt>
                <c:pt idx="3119">
                  <c:v>311.89999999999969</c:v>
                </c:pt>
                <c:pt idx="3120">
                  <c:v>312</c:v>
                </c:pt>
                <c:pt idx="3121">
                  <c:v>312.10000000000002</c:v>
                </c:pt>
                <c:pt idx="3122">
                  <c:v>312.2</c:v>
                </c:pt>
                <c:pt idx="3123">
                  <c:v>312.3</c:v>
                </c:pt>
                <c:pt idx="3124">
                  <c:v>312.39999999999969</c:v>
                </c:pt>
                <c:pt idx="3125">
                  <c:v>312.5</c:v>
                </c:pt>
                <c:pt idx="3126">
                  <c:v>312.60000000000002</c:v>
                </c:pt>
                <c:pt idx="3127">
                  <c:v>312.7</c:v>
                </c:pt>
                <c:pt idx="3128">
                  <c:v>312.8</c:v>
                </c:pt>
                <c:pt idx="3129">
                  <c:v>312.89999999999969</c:v>
                </c:pt>
                <c:pt idx="3130">
                  <c:v>313</c:v>
                </c:pt>
                <c:pt idx="3131">
                  <c:v>313.10000000000002</c:v>
                </c:pt>
                <c:pt idx="3132">
                  <c:v>313.2</c:v>
                </c:pt>
                <c:pt idx="3133">
                  <c:v>313.3</c:v>
                </c:pt>
                <c:pt idx="3134">
                  <c:v>313.39999999999969</c:v>
                </c:pt>
                <c:pt idx="3135">
                  <c:v>313.5</c:v>
                </c:pt>
                <c:pt idx="3136">
                  <c:v>313.60000000000002</c:v>
                </c:pt>
                <c:pt idx="3137">
                  <c:v>313.7</c:v>
                </c:pt>
                <c:pt idx="3138">
                  <c:v>313.8</c:v>
                </c:pt>
                <c:pt idx="3139">
                  <c:v>313.89999999999969</c:v>
                </c:pt>
                <c:pt idx="3140">
                  <c:v>314</c:v>
                </c:pt>
                <c:pt idx="3141">
                  <c:v>314.10000000000002</c:v>
                </c:pt>
                <c:pt idx="3142">
                  <c:v>314.2</c:v>
                </c:pt>
                <c:pt idx="3143">
                  <c:v>314.3</c:v>
                </c:pt>
                <c:pt idx="3144">
                  <c:v>314.39999999999969</c:v>
                </c:pt>
                <c:pt idx="3145">
                  <c:v>314.5</c:v>
                </c:pt>
                <c:pt idx="3146">
                  <c:v>314.60000000000002</c:v>
                </c:pt>
                <c:pt idx="3147">
                  <c:v>314.7</c:v>
                </c:pt>
                <c:pt idx="3148">
                  <c:v>314.8</c:v>
                </c:pt>
                <c:pt idx="3149">
                  <c:v>314.89999999999969</c:v>
                </c:pt>
                <c:pt idx="3150">
                  <c:v>315</c:v>
                </c:pt>
                <c:pt idx="3151">
                  <c:v>315.10000000000002</c:v>
                </c:pt>
                <c:pt idx="3152">
                  <c:v>315.2</c:v>
                </c:pt>
                <c:pt idx="3153">
                  <c:v>315.3</c:v>
                </c:pt>
                <c:pt idx="3154">
                  <c:v>315.39999999999969</c:v>
                </c:pt>
                <c:pt idx="3155">
                  <c:v>315.5</c:v>
                </c:pt>
                <c:pt idx="3156">
                  <c:v>315.60000000000002</c:v>
                </c:pt>
                <c:pt idx="3157">
                  <c:v>315.7</c:v>
                </c:pt>
                <c:pt idx="3158">
                  <c:v>315.8</c:v>
                </c:pt>
                <c:pt idx="3159">
                  <c:v>315.89999999999969</c:v>
                </c:pt>
                <c:pt idx="3160">
                  <c:v>316</c:v>
                </c:pt>
                <c:pt idx="3161">
                  <c:v>316.10000000000002</c:v>
                </c:pt>
                <c:pt idx="3162">
                  <c:v>316.2</c:v>
                </c:pt>
                <c:pt idx="3163">
                  <c:v>316.3</c:v>
                </c:pt>
                <c:pt idx="3164">
                  <c:v>316.39999999999969</c:v>
                </c:pt>
                <c:pt idx="3165">
                  <c:v>316.5</c:v>
                </c:pt>
                <c:pt idx="3166">
                  <c:v>316.60000000000002</c:v>
                </c:pt>
                <c:pt idx="3167">
                  <c:v>316.7</c:v>
                </c:pt>
                <c:pt idx="3168">
                  <c:v>316.8</c:v>
                </c:pt>
                <c:pt idx="3169">
                  <c:v>316.89999999999969</c:v>
                </c:pt>
                <c:pt idx="3170">
                  <c:v>317</c:v>
                </c:pt>
                <c:pt idx="3171">
                  <c:v>317.10000000000002</c:v>
                </c:pt>
                <c:pt idx="3172">
                  <c:v>317.2</c:v>
                </c:pt>
                <c:pt idx="3173">
                  <c:v>317.3</c:v>
                </c:pt>
                <c:pt idx="3174">
                  <c:v>317.39999999999969</c:v>
                </c:pt>
                <c:pt idx="3175">
                  <c:v>317.5</c:v>
                </c:pt>
                <c:pt idx="3176">
                  <c:v>317.60000000000002</c:v>
                </c:pt>
                <c:pt idx="3177">
                  <c:v>317.7</c:v>
                </c:pt>
                <c:pt idx="3178">
                  <c:v>317.8</c:v>
                </c:pt>
                <c:pt idx="3179">
                  <c:v>317.89999999999969</c:v>
                </c:pt>
                <c:pt idx="3180">
                  <c:v>318</c:v>
                </c:pt>
                <c:pt idx="3181">
                  <c:v>318.10000000000002</c:v>
                </c:pt>
                <c:pt idx="3182">
                  <c:v>318.2</c:v>
                </c:pt>
                <c:pt idx="3183">
                  <c:v>318.3</c:v>
                </c:pt>
                <c:pt idx="3184">
                  <c:v>318.39999999999969</c:v>
                </c:pt>
                <c:pt idx="3185">
                  <c:v>318.5</c:v>
                </c:pt>
                <c:pt idx="3186">
                  <c:v>318.60000000000002</c:v>
                </c:pt>
                <c:pt idx="3187">
                  <c:v>318.7</c:v>
                </c:pt>
                <c:pt idx="3188">
                  <c:v>318.8</c:v>
                </c:pt>
                <c:pt idx="3189">
                  <c:v>318.89999999999969</c:v>
                </c:pt>
                <c:pt idx="3190">
                  <c:v>319</c:v>
                </c:pt>
                <c:pt idx="3191">
                  <c:v>319.10000000000002</c:v>
                </c:pt>
                <c:pt idx="3192">
                  <c:v>319.2</c:v>
                </c:pt>
                <c:pt idx="3193">
                  <c:v>319.3</c:v>
                </c:pt>
                <c:pt idx="3194">
                  <c:v>319.39999999999969</c:v>
                </c:pt>
                <c:pt idx="3195">
                  <c:v>319.5</c:v>
                </c:pt>
                <c:pt idx="3196">
                  <c:v>319.60000000000002</c:v>
                </c:pt>
                <c:pt idx="3197">
                  <c:v>319.7</c:v>
                </c:pt>
                <c:pt idx="3198">
                  <c:v>319.8</c:v>
                </c:pt>
                <c:pt idx="3199">
                  <c:v>319.89999999999969</c:v>
                </c:pt>
                <c:pt idx="3200">
                  <c:v>320</c:v>
                </c:pt>
                <c:pt idx="3201">
                  <c:v>320.10000000000002</c:v>
                </c:pt>
                <c:pt idx="3202">
                  <c:v>320.2</c:v>
                </c:pt>
                <c:pt idx="3203">
                  <c:v>320.3</c:v>
                </c:pt>
                <c:pt idx="3204">
                  <c:v>320.39999999999969</c:v>
                </c:pt>
                <c:pt idx="3205">
                  <c:v>320.5</c:v>
                </c:pt>
                <c:pt idx="3206">
                  <c:v>320.60000000000002</c:v>
                </c:pt>
                <c:pt idx="3207">
                  <c:v>320.7</c:v>
                </c:pt>
                <c:pt idx="3208">
                  <c:v>320.8</c:v>
                </c:pt>
                <c:pt idx="3209">
                  <c:v>320.89999999999969</c:v>
                </c:pt>
                <c:pt idx="3210">
                  <c:v>321</c:v>
                </c:pt>
                <c:pt idx="3211">
                  <c:v>321.10000000000002</c:v>
                </c:pt>
                <c:pt idx="3212">
                  <c:v>321.2</c:v>
                </c:pt>
                <c:pt idx="3213">
                  <c:v>321.3</c:v>
                </c:pt>
                <c:pt idx="3214">
                  <c:v>321.39999999999969</c:v>
                </c:pt>
                <c:pt idx="3215">
                  <c:v>321.5</c:v>
                </c:pt>
                <c:pt idx="3216">
                  <c:v>321.60000000000002</c:v>
                </c:pt>
                <c:pt idx="3217">
                  <c:v>321.7</c:v>
                </c:pt>
                <c:pt idx="3218">
                  <c:v>321.8</c:v>
                </c:pt>
                <c:pt idx="3219">
                  <c:v>321.89999999999969</c:v>
                </c:pt>
                <c:pt idx="3220">
                  <c:v>322</c:v>
                </c:pt>
                <c:pt idx="3221">
                  <c:v>322.10000000000002</c:v>
                </c:pt>
                <c:pt idx="3222">
                  <c:v>322.2</c:v>
                </c:pt>
                <c:pt idx="3223">
                  <c:v>322.3</c:v>
                </c:pt>
                <c:pt idx="3224">
                  <c:v>322.39999999999969</c:v>
                </c:pt>
                <c:pt idx="3225">
                  <c:v>322.5</c:v>
                </c:pt>
                <c:pt idx="3226">
                  <c:v>322.60000000000002</c:v>
                </c:pt>
                <c:pt idx="3227">
                  <c:v>322.7</c:v>
                </c:pt>
                <c:pt idx="3228">
                  <c:v>322.8</c:v>
                </c:pt>
                <c:pt idx="3229">
                  <c:v>322.89999999999969</c:v>
                </c:pt>
                <c:pt idx="3230">
                  <c:v>323</c:v>
                </c:pt>
                <c:pt idx="3231">
                  <c:v>323.10000000000002</c:v>
                </c:pt>
                <c:pt idx="3232">
                  <c:v>323.2</c:v>
                </c:pt>
                <c:pt idx="3233">
                  <c:v>323.3</c:v>
                </c:pt>
                <c:pt idx="3234">
                  <c:v>323.39999999999969</c:v>
                </c:pt>
                <c:pt idx="3235">
                  <c:v>323.5</c:v>
                </c:pt>
                <c:pt idx="3236">
                  <c:v>323.60000000000002</c:v>
                </c:pt>
                <c:pt idx="3237">
                  <c:v>323.7</c:v>
                </c:pt>
                <c:pt idx="3238">
                  <c:v>323.8</c:v>
                </c:pt>
                <c:pt idx="3239">
                  <c:v>323.89999999999969</c:v>
                </c:pt>
                <c:pt idx="3240">
                  <c:v>324</c:v>
                </c:pt>
                <c:pt idx="3241">
                  <c:v>324.10000000000002</c:v>
                </c:pt>
                <c:pt idx="3242">
                  <c:v>324.2</c:v>
                </c:pt>
                <c:pt idx="3243">
                  <c:v>324.3</c:v>
                </c:pt>
                <c:pt idx="3244">
                  <c:v>324.39999999999969</c:v>
                </c:pt>
                <c:pt idx="3245">
                  <c:v>324.5</c:v>
                </c:pt>
                <c:pt idx="3246">
                  <c:v>324.60000000000002</c:v>
                </c:pt>
                <c:pt idx="3247">
                  <c:v>324.7</c:v>
                </c:pt>
                <c:pt idx="3248">
                  <c:v>324.8</c:v>
                </c:pt>
                <c:pt idx="3249">
                  <c:v>324.89999999999969</c:v>
                </c:pt>
                <c:pt idx="3250">
                  <c:v>325</c:v>
                </c:pt>
                <c:pt idx="3251">
                  <c:v>325.10000000000002</c:v>
                </c:pt>
                <c:pt idx="3252">
                  <c:v>325.2</c:v>
                </c:pt>
                <c:pt idx="3253">
                  <c:v>325.3</c:v>
                </c:pt>
                <c:pt idx="3254">
                  <c:v>325.39999999999969</c:v>
                </c:pt>
                <c:pt idx="3255">
                  <c:v>325.5</c:v>
                </c:pt>
                <c:pt idx="3256">
                  <c:v>325.60000000000002</c:v>
                </c:pt>
                <c:pt idx="3257">
                  <c:v>325.7</c:v>
                </c:pt>
                <c:pt idx="3258">
                  <c:v>325.8</c:v>
                </c:pt>
                <c:pt idx="3259">
                  <c:v>325.89999999999969</c:v>
                </c:pt>
                <c:pt idx="3260">
                  <c:v>326</c:v>
                </c:pt>
                <c:pt idx="3261">
                  <c:v>326.10000000000002</c:v>
                </c:pt>
                <c:pt idx="3262">
                  <c:v>326.2</c:v>
                </c:pt>
                <c:pt idx="3263">
                  <c:v>326.3</c:v>
                </c:pt>
                <c:pt idx="3264">
                  <c:v>326.39999999999969</c:v>
                </c:pt>
                <c:pt idx="3265">
                  <c:v>326.5</c:v>
                </c:pt>
                <c:pt idx="3266">
                  <c:v>326.60000000000002</c:v>
                </c:pt>
                <c:pt idx="3267">
                  <c:v>326.7</c:v>
                </c:pt>
                <c:pt idx="3268">
                  <c:v>326.8</c:v>
                </c:pt>
                <c:pt idx="3269">
                  <c:v>326.89999999999969</c:v>
                </c:pt>
                <c:pt idx="3270">
                  <c:v>327</c:v>
                </c:pt>
                <c:pt idx="3271">
                  <c:v>327.10000000000002</c:v>
                </c:pt>
                <c:pt idx="3272">
                  <c:v>327.2</c:v>
                </c:pt>
                <c:pt idx="3273">
                  <c:v>327.3</c:v>
                </c:pt>
                <c:pt idx="3274">
                  <c:v>327.39999999999969</c:v>
                </c:pt>
                <c:pt idx="3275">
                  <c:v>327.5</c:v>
                </c:pt>
                <c:pt idx="3276">
                  <c:v>327.60000000000002</c:v>
                </c:pt>
                <c:pt idx="3277">
                  <c:v>327.7</c:v>
                </c:pt>
                <c:pt idx="3278">
                  <c:v>327.8</c:v>
                </c:pt>
                <c:pt idx="3279">
                  <c:v>327.9</c:v>
                </c:pt>
                <c:pt idx="3280">
                  <c:v>328</c:v>
                </c:pt>
                <c:pt idx="3281">
                  <c:v>328.1</c:v>
                </c:pt>
                <c:pt idx="3282">
                  <c:v>328.2</c:v>
                </c:pt>
                <c:pt idx="3283">
                  <c:v>328.3</c:v>
                </c:pt>
                <c:pt idx="3284">
                  <c:v>328.4</c:v>
                </c:pt>
                <c:pt idx="3285">
                  <c:v>328.5</c:v>
                </c:pt>
                <c:pt idx="3286">
                  <c:v>328.6</c:v>
                </c:pt>
                <c:pt idx="3287">
                  <c:v>328.7</c:v>
                </c:pt>
                <c:pt idx="3288">
                  <c:v>328.8</c:v>
                </c:pt>
                <c:pt idx="3289">
                  <c:v>328.9</c:v>
                </c:pt>
                <c:pt idx="3290">
                  <c:v>329</c:v>
                </c:pt>
                <c:pt idx="3291">
                  <c:v>329.1</c:v>
                </c:pt>
                <c:pt idx="3292">
                  <c:v>329.2</c:v>
                </c:pt>
                <c:pt idx="3293">
                  <c:v>329.3</c:v>
                </c:pt>
                <c:pt idx="3294">
                  <c:v>329.4</c:v>
                </c:pt>
                <c:pt idx="3295">
                  <c:v>329.5</c:v>
                </c:pt>
                <c:pt idx="3296">
                  <c:v>329.6</c:v>
                </c:pt>
                <c:pt idx="3297">
                  <c:v>329.7</c:v>
                </c:pt>
                <c:pt idx="3298">
                  <c:v>329.8</c:v>
                </c:pt>
                <c:pt idx="3299">
                  <c:v>329.9</c:v>
                </c:pt>
                <c:pt idx="3300">
                  <c:v>330</c:v>
                </c:pt>
                <c:pt idx="3301">
                  <c:v>330.1</c:v>
                </c:pt>
                <c:pt idx="3302">
                  <c:v>330.2</c:v>
                </c:pt>
                <c:pt idx="3303">
                  <c:v>330.3</c:v>
                </c:pt>
                <c:pt idx="3304">
                  <c:v>330.4</c:v>
                </c:pt>
                <c:pt idx="3305">
                  <c:v>330.5</c:v>
                </c:pt>
                <c:pt idx="3306">
                  <c:v>330.6</c:v>
                </c:pt>
                <c:pt idx="3307">
                  <c:v>330.7</c:v>
                </c:pt>
                <c:pt idx="3308">
                  <c:v>330.8</c:v>
                </c:pt>
                <c:pt idx="3309">
                  <c:v>330.9</c:v>
                </c:pt>
                <c:pt idx="3310">
                  <c:v>331</c:v>
                </c:pt>
                <c:pt idx="3311">
                  <c:v>331.1</c:v>
                </c:pt>
                <c:pt idx="3312">
                  <c:v>331.2</c:v>
                </c:pt>
                <c:pt idx="3313">
                  <c:v>331.3</c:v>
                </c:pt>
                <c:pt idx="3314">
                  <c:v>331.4</c:v>
                </c:pt>
                <c:pt idx="3315">
                  <c:v>331.5</c:v>
                </c:pt>
                <c:pt idx="3316">
                  <c:v>331.6</c:v>
                </c:pt>
                <c:pt idx="3317">
                  <c:v>331.7</c:v>
                </c:pt>
                <c:pt idx="3318">
                  <c:v>331.8</c:v>
                </c:pt>
                <c:pt idx="3319">
                  <c:v>331.9</c:v>
                </c:pt>
                <c:pt idx="3320">
                  <c:v>332</c:v>
                </c:pt>
                <c:pt idx="3321">
                  <c:v>332.1</c:v>
                </c:pt>
                <c:pt idx="3322">
                  <c:v>332.2</c:v>
                </c:pt>
                <c:pt idx="3323">
                  <c:v>332.3</c:v>
                </c:pt>
                <c:pt idx="3324">
                  <c:v>332.4</c:v>
                </c:pt>
                <c:pt idx="3325">
                  <c:v>332.5</c:v>
                </c:pt>
                <c:pt idx="3326">
                  <c:v>332.6</c:v>
                </c:pt>
                <c:pt idx="3327">
                  <c:v>332.7</c:v>
                </c:pt>
                <c:pt idx="3328">
                  <c:v>332.8</c:v>
                </c:pt>
                <c:pt idx="3329">
                  <c:v>332.9</c:v>
                </c:pt>
                <c:pt idx="3330">
                  <c:v>333</c:v>
                </c:pt>
                <c:pt idx="3331">
                  <c:v>333.1</c:v>
                </c:pt>
                <c:pt idx="3332">
                  <c:v>333.2</c:v>
                </c:pt>
                <c:pt idx="3333">
                  <c:v>333.3</c:v>
                </c:pt>
                <c:pt idx="3334">
                  <c:v>333.4</c:v>
                </c:pt>
                <c:pt idx="3335">
                  <c:v>333.5</c:v>
                </c:pt>
                <c:pt idx="3336">
                  <c:v>333.6</c:v>
                </c:pt>
                <c:pt idx="3337">
                  <c:v>333.7</c:v>
                </c:pt>
                <c:pt idx="3338">
                  <c:v>333.8</c:v>
                </c:pt>
                <c:pt idx="3339">
                  <c:v>333.9</c:v>
                </c:pt>
                <c:pt idx="3340">
                  <c:v>334</c:v>
                </c:pt>
                <c:pt idx="3341">
                  <c:v>334.1</c:v>
                </c:pt>
                <c:pt idx="3342">
                  <c:v>334.2</c:v>
                </c:pt>
                <c:pt idx="3343">
                  <c:v>334.3</c:v>
                </c:pt>
                <c:pt idx="3344">
                  <c:v>334.4</c:v>
                </c:pt>
                <c:pt idx="3345">
                  <c:v>334.5</c:v>
                </c:pt>
                <c:pt idx="3346">
                  <c:v>334.6</c:v>
                </c:pt>
                <c:pt idx="3347">
                  <c:v>334.7</c:v>
                </c:pt>
                <c:pt idx="3348">
                  <c:v>334.8</c:v>
                </c:pt>
                <c:pt idx="3349">
                  <c:v>334.9</c:v>
                </c:pt>
                <c:pt idx="3350">
                  <c:v>335</c:v>
                </c:pt>
                <c:pt idx="3351">
                  <c:v>335.1</c:v>
                </c:pt>
                <c:pt idx="3352">
                  <c:v>335.2</c:v>
                </c:pt>
                <c:pt idx="3353">
                  <c:v>335.3</c:v>
                </c:pt>
                <c:pt idx="3354">
                  <c:v>335.4</c:v>
                </c:pt>
                <c:pt idx="3355">
                  <c:v>335.5</c:v>
                </c:pt>
                <c:pt idx="3356">
                  <c:v>335.6</c:v>
                </c:pt>
                <c:pt idx="3357">
                  <c:v>335.7</c:v>
                </c:pt>
                <c:pt idx="3358">
                  <c:v>335.8</c:v>
                </c:pt>
                <c:pt idx="3359">
                  <c:v>335.9</c:v>
                </c:pt>
                <c:pt idx="3360">
                  <c:v>336</c:v>
                </c:pt>
                <c:pt idx="3361">
                  <c:v>336.1</c:v>
                </c:pt>
                <c:pt idx="3362">
                  <c:v>336.2</c:v>
                </c:pt>
                <c:pt idx="3363">
                  <c:v>336.3</c:v>
                </c:pt>
                <c:pt idx="3364">
                  <c:v>336.4</c:v>
                </c:pt>
                <c:pt idx="3365">
                  <c:v>336.5</c:v>
                </c:pt>
                <c:pt idx="3366">
                  <c:v>336.6</c:v>
                </c:pt>
                <c:pt idx="3367">
                  <c:v>336.7</c:v>
                </c:pt>
                <c:pt idx="3368">
                  <c:v>336.8</c:v>
                </c:pt>
                <c:pt idx="3369">
                  <c:v>336.9</c:v>
                </c:pt>
                <c:pt idx="3370">
                  <c:v>337</c:v>
                </c:pt>
                <c:pt idx="3371">
                  <c:v>337.1</c:v>
                </c:pt>
                <c:pt idx="3372">
                  <c:v>337.2</c:v>
                </c:pt>
                <c:pt idx="3373">
                  <c:v>337.3</c:v>
                </c:pt>
                <c:pt idx="3374">
                  <c:v>337.4</c:v>
                </c:pt>
                <c:pt idx="3375">
                  <c:v>337.5</c:v>
                </c:pt>
                <c:pt idx="3376">
                  <c:v>337.6</c:v>
                </c:pt>
                <c:pt idx="3377">
                  <c:v>337.7</c:v>
                </c:pt>
                <c:pt idx="3378">
                  <c:v>337.8</c:v>
                </c:pt>
                <c:pt idx="3379">
                  <c:v>337.9</c:v>
                </c:pt>
                <c:pt idx="3380">
                  <c:v>338</c:v>
                </c:pt>
                <c:pt idx="3381">
                  <c:v>338.1</c:v>
                </c:pt>
                <c:pt idx="3382">
                  <c:v>338.2</c:v>
                </c:pt>
                <c:pt idx="3383">
                  <c:v>338.3</c:v>
                </c:pt>
                <c:pt idx="3384">
                  <c:v>338.4</c:v>
                </c:pt>
                <c:pt idx="3385">
                  <c:v>338.5</c:v>
                </c:pt>
                <c:pt idx="3386">
                  <c:v>338.6</c:v>
                </c:pt>
                <c:pt idx="3387">
                  <c:v>338.7</c:v>
                </c:pt>
                <c:pt idx="3388">
                  <c:v>338.8</c:v>
                </c:pt>
                <c:pt idx="3389">
                  <c:v>338.9</c:v>
                </c:pt>
                <c:pt idx="3390">
                  <c:v>339</c:v>
                </c:pt>
                <c:pt idx="3391">
                  <c:v>339.1</c:v>
                </c:pt>
                <c:pt idx="3392">
                  <c:v>339.2</c:v>
                </c:pt>
                <c:pt idx="3393">
                  <c:v>339.3</c:v>
                </c:pt>
                <c:pt idx="3394">
                  <c:v>339.4</c:v>
                </c:pt>
                <c:pt idx="3395">
                  <c:v>339.5</c:v>
                </c:pt>
                <c:pt idx="3396">
                  <c:v>339.6</c:v>
                </c:pt>
                <c:pt idx="3397">
                  <c:v>339.7</c:v>
                </c:pt>
                <c:pt idx="3398">
                  <c:v>339.8</c:v>
                </c:pt>
                <c:pt idx="3399">
                  <c:v>339.9</c:v>
                </c:pt>
                <c:pt idx="3400">
                  <c:v>340</c:v>
                </c:pt>
                <c:pt idx="3401">
                  <c:v>340.1</c:v>
                </c:pt>
                <c:pt idx="3402">
                  <c:v>340.2</c:v>
                </c:pt>
                <c:pt idx="3403">
                  <c:v>340.3</c:v>
                </c:pt>
                <c:pt idx="3404">
                  <c:v>340.4</c:v>
                </c:pt>
                <c:pt idx="3405">
                  <c:v>340.5</c:v>
                </c:pt>
                <c:pt idx="3406">
                  <c:v>340.6</c:v>
                </c:pt>
                <c:pt idx="3407">
                  <c:v>340.7</c:v>
                </c:pt>
                <c:pt idx="3408">
                  <c:v>340.8</c:v>
                </c:pt>
                <c:pt idx="3409">
                  <c:v>340.9</c:v>
                </c:pt>
                <c:pt idx="3410">
                  <c:v>341</c:v>
                </c:pt>
                <c:pt idx="3411">
                  <c:v>341.1</c:v>
                </c:pt>
                <c:pt idx="3412">
                  <c:v>341.2</c:v>
                </c:pt>
                <c:pt idx="3413">
                  <c:v>341.3</c:v>
                </c:pt>
                <c:pt idx="3414">
                  <c:v>341.4</c:v>
                </c:pt>
                <c:pt idx="3415">
                  <c:v>341.5</c:v>
                </c:pt>
                <c:pt idx="3416">
                  <c:v>341.6</c:v>
                </c:pt>
                <c:pt idx="3417">
                  <c:v>341.7</c:v>
                </c:pt>
                <c:pt idx="3418">
                  <c:v>341.8</c:v>
                </c:pt>
                <c:pt idx="3419">
                  <c:v>341.9</c:v>
                </c:pt>
                <c:pt idx="3420">
                  <c:v>342</c:v>
                </c:pt>
                <c:pt idx="3421">
                  <c:v>342.1</c:v>
                </c:pt>
                <c:pt idx="3422">
                  <c:v>342.2</c:v>
                </c:pt>
                <c:pt idx="3423">
                  <c:v>342.3</c:v>
                </c:pt>
                <c:pt idx="3424">
                  <c:v>342.4</c:v>
                </c:pt>
                <c:pt idx="3425">
                  <c:v>342.5</c:v>
                </c:pt>
                <c:pt idx="3426">
                  <c:v>342.6</c:v>
                </c:pt>
                <c:pt idx="3427">
                  <c:v>342.7</c:v>
                </c:pt>
                <c:pt idx="3428">
                  <c:v>342.8</c:v>
                </c:pt>
                <c:pt idx="3429">
                  <c:v>342.9</c:v>
                </c:pt>
                <c:pt idx="3430">
                  <c:v>343</c:v>
                </c:pt>
                <c:pt idx="3431">
                  <c:v>343.1</c:v>
                </c:pt>
                <c:pt idx="3432">
                  <c:v>343.2</c:v>
                </c:pt>
                <c:pt idx="3433">
                  <c:v>343.3</c:v>
                </c:pt>
                <c:pt idx="3434">
                  <c:v>343.4</c:v>
                </c:pt>
                <c:pt idx="3435">
                  <c:v>343.5</c:v>
                </c:pt>
                <c:pt idx="3436">
                  <c:v>343.6</c:v>
                </c:pt>
                <c:pt idx="3437">
                  <c:v>343.7</c:v>
                </c:pt>
                <c:pt idx="3438">
                  <c:v>343.8</c:v>
                </c:pt>
                <c:pt idx="3439">
                  <c:v>343.9</c:v>
                </c:pt>
                <c:pt idx="3440">
                  <c:v>344</c:v>
                </c:pt>
                <c:pt idx="3441">
                  <c:v>344.1</c:v>
                </c:pt>
                <c:pt idx="3442">
                  <c:v>344.2</c:v>
                </c:pt>
                <c:pt idx="3443">
                  <c:v>344.3</c:v>
                </c:pt>
                <c:pt idx="3444">
                  <c:v>344.4</c:v>
                </c:pt>
                <c:pt idx="3445">
                  <c:v>344.5</c:v>
                </c:pt>
                <c:pt idx="3446">
                  <c:v>344.6</c:v>
                </c:pt>
                <c:pt idx="3447">
                  <c:v>344.7</c:v>
                </c:pt>
                <c:pt idx="3448">
                  <c:v>344.8</c:v>
                </c:pt>
                <c:pt idx="3449">
                  <c:v>344.9</c:v>
                </c:pt>
                <c:pt idx="3450">
                  <c:v>345</c:v>
                </c:pt>
                <c:pt idx="3451">
                  <c:v>345.1</c:v>
                </c:pt>
                <c:pt idx="3452">
                  <c:v>345.2</c:v>
                </c:pt>
                <c:pt idx="3453">
                  <c:v>345.3</c:v>
                </c:pt>
                <c:pt idx="3454">
                  <c:v>345.4</c:v>
                </c:pt>
                <c:pt idx="3455">
                  <c:v>345.5</c:v>
                </c:pt>
                <c:pt idx="3456">
                  <c:v>345.6</c:v>
                </c:pt>
                <c:pt idx="3457">
                  <c:v>345.7</c:v>
                </c:pt>
                <c:pt idx="3458">
                  <c:v>345.8</c:v>
                </c:pt>
                <c:pt idx="3459">
                  <c:v>345.9</c:v>
                </c:pt>
                <c:pt idx="3460">
                  <c:v>346</c:v>
                </c:pt>
                <c:pt idx="3461">
                  <c:v>346.1</c:v>
                </c:pt>
                <c:pt idx="3462">
                  <c:v>346.2</c:v>
                </c:pt>
                <c:pt idx="3463">
                  <c:v>346.3</c:v>
                </c:pt>
                <c:pt idx="3464">
                  <c:v>346.4</c:v>
                </c:pt>
                <c:pt idx="3465">
                  <c:v>346.5</c:v>
                </c:pt>
                <c:pt idx="3466">
                  <c:v>346.6</c:v>
                </c:pt>
                <c:pt idx="3467">
                  <c:v>346.7</c:v>
                </c:pt>
                <c:pt idx="3468">
                  <c:v>346.8</c:v>
                </c:pt>
                <c:pt idx="3469">
                  <c:v>346.9</c:v>
                </c:pt>
                <c:pt idx="3470">
                  <c:v>347</c:v>
                </c:pt>
                <c:pt idx="3471">
                  <c:v>347.1</c:v>
                </c:pt>
                <c:pt idx="3472">
                  <c:v>347.2</c:v>
                </c:pt>
                <c:pt idx="3473">
                  <c:v>347.3</c:v>
                </c:pt>
                <c:pt idx="3474">
                  <c:v>347.4</c:v>
                </c:pt>
                <c:pt idx="3475">
                  <c:v>347.5</c:v>
                </c:pt>
                <c:pt idx="3476">
                  <c:v>347.6</c:v>
                </c:pt>
                <c:pt idx="3477">
                  <c:v>347.7</c:v>
                </c:pt>
                <c:pt idx="3478">
                  <c:v>347.8</c:v>
                </c:pt>
                <c:pt idx="3479">
                  <c:v>347.9</c:v>
                </c:pt>
                <c:pt idx="3480">
                  <c:v>348</c:v>
                </c:pt>
                <c:pt idx="3481">
                  <c:v>348.1</c:v>
                </c:pt>
                <c:pt idx="3482">
                  <c:v>348.2</c:v>
                </c:pt>
                <c:pt idx="3483">
                  <c:v>348.3</c:v>
                </c:pt>
                <c:pt idx="3484">
                  <c:v>348.4</c:v>
                </c:pt>
                <c:pt idx="3485">
                  <c:v>348.5</c:v>
                </c:pt>
                <c:pt idx="3486">
                  <c:v>348.6</c:v>
                </c:pt>
                <c:pt idx="3487">
                  <c:v>348.7</c:v>
                </c:pt>
                <c:pt idx="3488">
                  <c:v>348.8</c:v>
                </c:pt>
                <c:pt idx="3489">
                  <c:v>348.9</c:v>
                </c:pt>
                <c:pt idx="3490">
                  <c:v>349</c:v>
                </c:pt>
                <c:pt idx="3491">
                  <c:v>349.1</c:v>
                </c:pt>
                <c:pt idx="3492">
                  <c:v>349.2</c:v>
                </c:pt>
                <c:pt idx="3493">
                  <c:v>349.3</c:v>
                </c:pt>
                <c:pt idx="3494">
                  <c:v>349.4</c:v>
                </c:pt>
                <c:pt idx="3495">
                  <c:v>349.5</c:v>
                </c:pt>
                <c:pt idx="3496">
                  <c:v>349.6</c:v>
                </c:pt>
                <c:pt idx="3497">
                  <c:v>349.7</c:v>
                </c:pt>
                <c:pt idx="3498">
                  <c:v>349.8</c:v>
                </c:pt>
                <c:pt idx="3499">
                  <c:v>349.9</c:v>
                </c:pt>
                <c:pt idx="3500">
                  <c:v>350</c:v>
                </c:pt>
                <c:pt idx="3501">
                  <c:v>350.1</c:v>
                </c:pt>
                <c:pt idx="3502">
                  <c:v>350.2</c:v>
                </c:pt>
                <c:pt idx="3503">
                  <c:v>350.3</c:v>
                </c:pt>
                <c:pt idx="3504">
                  <c:v>350.4</c:v>
                </c:pt>
                <c:pt idx="3505">
                  <c:v>350.5</c:v>
                </c:pt>
                <c:pt idx="3506">
                  <c:v>350.6</c:v>
                </c:pt>
                <c:pt idx="3507">
                  <c:v>350.7</c:v>
                </c:pt>
                <c:pt idx="3508">
                  <c:v>350.8</c:v>
                </c:pt>
                <c:pt idx="3509">
                  <c:v>350.9</c:v>
                </c:pt>
                <c:pt idx="3510">
                  <c:v>351</c:v>
                </c:pt>
                <c:pt idx="3511">
                  <c:v>351.1</c:v>
                </c:pt>
                <c:pt idx="3512">
                  <c:v>351.2</c:v>
                </c:pt>
                <c:pt idx="3513">
                  <c:v>351.3</c:v>
                </c:pt>
                <c:pt idx="3514">
                  <c:v>351.4</c:v>
                </c:pt>
                <c:pt idx="3515">
                  <c:v>351.5</c:v>
                </c:pt>
                <c:pt idx="3516">
                  <c:v>351.6</c:v>
                </c:pt>
                <c:pt idx="3517">
                  <c:v>351.7</c:v>
                </c:pt>
                <c:pt idx="3518">
                  <c:v>351.8</c:v>
                </c:pt>
                <c:pt idx="3519">
                  <c:v>351.9</c:v>
                </c:pt>
                <c:pt idx="3520">
                  <c:v>352</c:v>
                </c:pt>
                <c:pt idx="3521">
                  <c:v>352.1</c:v>
                </c:pt>
                <c:pt idx="3522">
                  <c:v>352.2</c:v>
                </c:pt>
                <c:pt idx="3523">
                  <c:v>352.3</c:v>
                </c:pt>
                <c:pt idx="3524">
                  <c:v>352.4</c:v>
                </c:pt>
                <c:pt idx="3525">
                  <c:v>352.5</c:v>
                </c:pt>
                <c:pt idx="3526">
                  <c:v>352.6</c:v>
                </c:pt>
                <c:pt idx="3527">
                  <c:v>352.7</c:v>
                </c:pt>
                <c:pt idx="3528">
                  <c:v>352.8</c:v>
                </c:pt>
                <c:pt idx="3529">
                  <c:v>352.9</c:v>
                </c:pt>
                <c:pt idx="3530">
                  <c:v>353</c:v>
                </c:pt>
                <c:pt idx="3531">
                  <c:v>353.1</c:v>
                </c:pt>
                <c:pt idx="3532">
                  <c:v>353.2</c:v>
                </c:pt>
                <c:pt idx="3533">
                  <c:v>353.3</c:v>
                </c:pt>
                <c:pt idx="3534">
                  <c:v>353.4</c:v>
                </c:pt>
                <c:pt idx="3535">
                  <c:v>353.5</c:v>
                </c:pt>
                <c:pt idx="3536">
                  <c:v>353.6</c:v>
                </c:pt>
                <c:pt idx="3537">
                  <c:v>353.7</c:v>
                </c:pt>
                <c:pt idx="3538">
                  <c:v>353.8</c:v>
                </c:pt>
                <c:pt idx="3539">
                  <c:v>353.9</c:v>
                </c:pt>
                <c:pt idx="3540">
                  <c:v>354</c:v>
                </c:pt>
                <c:pt idx="3541">
                  <c:v>354.1</c:v>
                </c:pt>
                <c:pt idx="3542">
                  <c:v>354.2</c:v>
                </c:pt>
                <c:pt idx="3543">
                  <c:v>354.3</c:v>
                </c:pt>
                <c:pt idx="3544">
                  <c:v>354.4</c:v>
                </c:pt>
                <c:pt idx="3545">
                  <c:v>354.5</c:v>
                </c:pt>
                <c:pt idx="3546">
                  <c:v>354.6</c:v>
                </c:pt>
                <c:pt idx="3547">
                  <c:v>354.7</c:v>
                </c:pt>
                <c:pt idx="3548">
                  <c:v>354.8</c:v>
                </c:pt>
                <c:pt idx="3549">
                  <c:v>354.9</c:v>
                </c:pt>
                <c:pt idx="3550">
                  <c:v>355</c:v>
                </c:pt>
                <c:pt idx="3551">
                  <c:v>355.1</c:v>
                </c:pt>
                <c:pt idx="3552">
                  <c:v>355.2</c:v>
                </c:pt>
                <c:pt idx="3553">
                  <c:v>355.3</c:v>
                </c:pt>
                <c:pt idx="3554">
                  <c:v>355.4</c:v>
                </c:pt>
                <c:pt idx="3555">
                  <c:v>355.5</c:v>
                </c:pt>
                <c:pt idx="3556">
                  <c:v>355.6</c:v>
                </c:pt>
                <c:pt idx="3557">
                  <c:v>355.7</c:v>
                </c:pt>
                <c:pt idx="3558">
                  <c:v>355.8</c:v>
                </c:pt>
                <c:pt idx="3559">
                  <c:v>355.9</c:v>
                </c:pt>
                <c:pt idx="3560">
                  <c:v>356</c:v>
                </c:pt>
                <c:pt idx="3561">
                  <c:v>356.1</c:v>
                </c:pt>
                <c:pt idx="3562">
                  <c:v>356.2</c:v>
                </c:pt>
                <c:pt idx="3563">
                  <c:v>356.3</c:v>
                </c:pt>
                <c:pt idx="3564">
                  <c:v>356.4</c:v>
                </c:pt>
                <c:pt idx="3565">
                  <c:v>356.5</c:v>
                </c:pt>
                <c:pt idx="3566">
                  <c:v>356.6</c:v>
                </c:pt>
                <c:pt idx="3567">
                  <c:v>356.7</c:v>
                </c:pt>
                <c:pt idx="3568">
                  <c:v>356.8</c:v>
                </c:pt>
                <c:pt idx="3569">
                  <c:v>356.9</c:v>
                </c:pt>
                <c:pt idx="3570">
                  <c:v>357</c:v>
                </c:pt>
                <c:pt idx="3571">
                  <c:v>357.1</c:v>
                </c:pt>
                <c:pt idx="3572">
                  <c:v>357.2</c:v>
                </c:pt>
                <c:pt idx="3573">
                  <c:v>357.3</c:v>
                </c:pt>
                <c:pt idx="3574">
                  <c:v>357.4</c:v>
                </c:pt>
                <c:pt idx="3575">
                  <c:v>357.5</c:v>
                </c:pt>
                <c:pt idx="3576">
                  <c:v>357.6</c:v>
                </c:pt>
                <c:pt idx="3577">
                  <c:v>357.7</c:v>
                </c:pt>
                <c:pt idx="3578">
                  <c:v>357.8</c:v>
                </c:pt>
                <c:pt idx="3579">
                  <c:v>357.9</c:v>
                </c:pt>
                <c:pt idx="3580">
                  <c:v>358</c:v>
                </c:pt>
                <c:pt idx="3581">
                  <c:v>358.1</c:v>
                </c:pt>
                <c:pt idx="3582">
                  <c:v>358.2</c:v>
                </c:pt>
                <c:pt idx="3583">
                  <c:v>358.3</c:v>
                </c:pt>
                <c:pt idx="3584">
                  <c:v>358.4</c:v>
                </c:pt>
                <c:pt idx="3585">
                  <c:v>358.5</c:v>
                </c:pt>
                <c:pt idx="3586">
                  <c:v>358.6</c:v>
                </c:pt>
                <c:pt idx="3587">
                  <c:v>358.7</c:v>
                </c:pt>
                <c:pt idx="3588">
                  <c:v>358.8</c:v>
                </c:pt>
                <c:pt idx="3589">
                  <c:v>358.9</c:v>
                </c:pt>
                <c:pt idx="3590">
                  <c:v>359</c:v>
                </c:pt>
                <c:pt idx="3591">
                  <c:v>359.1</c:v>
                </c:pt>
                <c:pt idx="3592">
                  <c:v>359.2</c:v>
                </c:pt>
                <c:pt idx="3593">
                  <c:v>359.3</c:v>
                </c:pt>
                <c:pt idx="3594">
                  <c:v>359.4</c:v>
                </c:pt>
                <c:pt idx="3595">
                  <c:v>359.5</c:v>
                </c:pt>
                <c:pt idx="3596">
                  <c:v>359.6</c:v>
                </c:pt>
                <c:pt idx="3597">
                  <c:v>359.7</c:v>
                </c:pt>
                <c:pt idx="3598">
                  <c:v>359.8</c:v>
                </c:pt>
                <c:pt idx="3599">
                  <c:v>359.9</c:v>
                </c:pt>
                <c:pt idx="3600">
                  <c:v>360</c:v>
                </c:pt>
                <c:pt idx="3601">
                  <c:v>360.1</c:v>
                </c:pt>
                <c:pt idx="3602">
                  <c:v>360.2</c:v>
                </c:pt>
                <c:pt idx="3603">
                  <c:v>360.3</c:v>
                </c:pt>
                <c:pt idx="3604">
                  <c:v>360.4</c:v>
                </c:pt>
                <c:pt idx="3605">
                  <c:v>360.5</c:v>
                </c:pt>
                <c:pt idx="3606">
                  <c:v>360.6</c:v>
                </c:pt>
                <c:pt idx="3607">
                  <c:v>360.7</c:v>
                </c:pt>
                <c:pt idx="3608">
                  <c:v>360.8</c:v>
                </c:pt>
                <c:pt idx="3609">
                  <c:v>360.9</c:v>
                </c:pt>
                <c:pt idx="3610">
                  <c:v>361</c:v>
                </c:pt>
                <c:pt idx="3611">
                  <c:v>361.1</c:v>
                </c:pt>
                <c:pt idx="3612">
                  <c:v>361.2</c:v>
                </c:pt>
                <c:pt idx="3613">
                  <c:v>361.3</c:v>
                </c:pt>
                <c:pt idx="3614">
                  <c:v>361.4</c:v>
                </c:pt>
                <c:pt idx="3615">
                  <c:v>361.5</c:v>
                </c:pt>
                <c:pt idx="3616">
                  <c:v>361.6</c:v>
                </c:pt>
                <c:pt idx="3617">
                  <c:v>361.7</c:v>
                </c:pt>
                <c:pt idx="3618">
                  <c:v>361.8</c:v>
                </c:pt>
                <c:pt idx="3619">
                  <c:v>361.9</c:v>
                </c:pt>
                <c:pt idx="3620">
                  <c:v>362</c:v>
                </c:pt>
                <c:pt idx="3621">
                  <c:v>362.1</c:v>
                </c:pt>
                <c:pt idx="3622">
                  <c:v>362.2</c:v>
                </c:pt>
                <c:pt idx="3623">
                  <c:v>362.3</c:v>
                </c:pt>
                <c:pt idx="3624">
                  <c:v>362.4</c:v>
                </c:pt>
                <c:pt idx="3625">
                  <c:v>362.5</c:v>
                </c:pt>
                <c:pt idx="3626">
                  <c:v>362.6</c:v>
                </c:pt>
                <c:pt idx="3627">
                  <c:v>362.7</c:v>
                </c:pt>
                <c:pt idx="3628">
                  <c:v>362.8</c:v>
                </c:pt>
                <c:pt idx="3629">
                  <c:v>362.9</c:v>
                </c:pt>
                <c:pt idx="3630">
                  <c:v>363</c:v>
                </c:pt>
                <c:pt idx="3631">
                  <c:v>363.1</c:v>
                </c:pt>
                <c:pt idx="3632">
                  <c:v>363.2</c:v>
                </c:pt>
                <c:pt idx="3633">
                  <c:v>363.3</c:v>
                </c:pt>
                <c:pt idx="3634">
                  <c:v>363.4</c:v>
                </c:pt>
                <c:pt idx="3635">
                  <c:v>363.5</c:v>
                </c:pt>
                <c:pt idx="3636">
                  <c:v>363.6</c:v>
                </c:pt>
                <c:pt idx="3637">
                  <c:v>363.7</c:v>
                </c:pt>
                <c:pt idx="3638">
                  <c:v>363.8</c:v>
                </c:pt>
                <c:pt idx="3639">
                  <c:v>363.9</c:v>
                </c:pt>
                <c:pt idx="3640">
                  <c:v>364</c:v>
                </c:pt>
                <c:pt idx="3641">
                  <c:v>364.1</c:v>
                </c:pt>
                <c:pt idx="3642">
                  <c:v>364.2</c:v>
                </c:pt>
                <c:pt idx="3643">
                  <c:v>364.3</c:v>
                </c:pt>
                <c:pt idx="3644">
                  <c:v>364.4</c:v>
                </c:pt>
                <c:pt idx="3645">
                  <c:v>364.5</c:v>
                </c:pt>
                <c:pt idx="3646">
                  <c:v>364.6</c:v>
                </c:pt>
                <c:pt idx="3647">
                  <c:v>364.7</c:v>
                </c:pt>
                <c:pt idx="3648">
                  <c:v>364.8</c:v>
                </c:pt>
                <c:pt idx="3649">
                  <c:v>364.9</c:v>
                </c:pt>
                <c:pt idx="3650">
                  <c:v>365</c:v>
                </c:pt>
                <c:pt idx="3651">
                  <c:v>365.1</c:v>
                </c:pt>
                <c:pt idx="3652">
                  <c:v>365.2</c:v>
                </c:pt>
                <c:pt idx="3653">
                  <c:v>365.3</c:v>
                </c:pt>
                <c:pt idx="3654">
                  <c:v>365.4</c:v>
                </c:pt>
                <c:pt idx="3655">
                  <c:v>365.5</c:v>
                </c:pt>
                <c:pt idx="3656">
                  <c:v>365.6</c:v>
                </c:pt>
                <c:pt idx="3657">
                  <c:v>365.7</c:v>
                </c:pt>
                <c:pt idx="3658">
                  <c:v>365.8</c:v>
                </c:pt>
                <c:pt idx="3659">
                  <c:v>365.9</c:v>
                </c:pt>
                <c:pt idx="3660">
                  <c:v>366</c:v>
                </c:pt>
                <c:pt idx="3661">
                  <c:v>366.1</c:v>
                </c:pt>
                <c:pt idx="3662">
                  <c:v>366.2</c:v>
                </c:pt>
                <c:pt idx="3663">
                  <c:v>366.3</c:v>
                </c:pt>
                <c:pt idx="3664">
                  <c:v>366.4</c:v>
                </c:pt>
                <c:pt idx="3665">
                  <c:v>366.5</c:v>
                </c:pt>
                <c:pt idx="3666">
                  <c:v>366.6</c:v>
                </c:pt>
                <c:pt idx="3667">
                  <c:v>366.7</c:v>
                </c:pt>
                <c:pt idx="3668">
                  <c:v>366.8</c:v>
                </c:pt>
                <c:pt idx="3669">
                  <c:v>366.9</c:v>
                </c:pt>
                <c:pt idx="3670">
                  <c:v>367</c:v>
                </c:pt>
                <c:pt idx="3671">
                  <c:v>367.1</c:v>
                </c:pt>
                <c:pt idx="3672">
                  <c:v>367.2</c:v>
                </c:pt>
                <c:pt idx="3673">
                  <c:v>367.3</c:v>
                </c:pt>
                <c:pt idx="3674">
                  <c:v>367.4</c:v>
                </c:pt>
                <c:pt idx="3675">
                  <c:v>367.5</c:v>
                </c:pt>
                <c:pt idx="3676">
                  <c:v>367.6</c:v>
                </c:pt>
                <c:pt idx="3677">
                  <c:v>367.7</c:v>
                </c:pt>
                <c:pt idx="3678">
                  <c:v>367.8</c:v>
                </c:pt>
                <c:pt idx="3679">
                  <c:v>367.9</c:v>
                </c:pt>
                <c:pt idx="3680">
                  <c:v>368</c:v>
                </c:pt>
                <c:pt idx="3681">
                  <c:v>368.1</c:v>
                </c:pt>
                <c:pt idx="3682">
                  <c:v>368.2</c:v>
                </c:pt>
                <c:pt idx="3683">
                  <c:v>368.3</c:v>
                </c:pt>
                <c:pt idx="3684">
                  <c:v>368.4</c:v>
                </c:pt>
                <c:pt idx="3685">
                  <c:v>368.5</c:v>
                </c:pt>
                <c:pt idx="3686">
                  <c:v>368.6</c:v>
                </c:pt>
                <c:pt idx="3687">
                  <c:v>368.7</c:v>
                </c:pt>
                <c:pt idx="3688">
                  <c:v>368.8</c:v>
                </c:pt>
                <c:pt idx="3689">
                  <c:v>368.9</c:v>
                </c:pt>
                <c:pt idx="3690">
                  <c:v>369</c:v>
                </c:pt>
                <c:pt idx="3691">
                  <c:v>369.1</c:v>
                </c:pt>
                <c:pt idx="3692">
                  <c:v>369.2</c:v>
                </c:pt>
                <c:pt idx="3693">
                  <c:v>369.3</c:v>
                </c:pt>
                <c:pt idx="3694">
                  <c:v>369.4</c:v>
                </c:pt>
                <c:pt idx="3695">
                  <c:v>369.5</c:v>
                </c:pt>
                <c:pt idx="3696">
                  <c:v>369.6</c:v>
                </c:pt>
                <c:pt idx="3697">
                  <c:v>369.7</c:v>
                </c:pt>
                <c:pt idx="3698">
                  <c:v>369.8</c:v>
                </c:pt>
                <c:pt idx="3699">
                  <c:v>369.9</c:v>
                </c:pt>
                <c:pt idx="3700">
                  <c:v>370</c:v>
                </c:pt>
                <c:pt idx="3701">
                  <c:v>370.1</c:v>
                </c:pt>
                <c:pt idx="3702">
                  <c:v>370.2</c:v>
                </c:pt>
                <c:pt idx="3703">
                  <c:v>370.3</c:v>
                </c:pt>
                <c:pt idx="3704">
                  <c:v>370.4</c:v>
                </c:pt>
                <c:pt idx="3705">
                  <c:v>370.5</c:v>
                </c:pt>
                <c:pt idx="3706">
                  <c:v>370.6</c:v>
                </c:pt>
                <c:pt idx="3707">
                  <c:v>370.7</c:v>
                </c:pt>
                <c:pt idx="3708">
                  <c:v>370.8</c:v>
                </c:pt>
                <c:pt idx="3709">
                  <c:v>370.9</c:v>
                </c:pt>
                <c:pt idx="3710">
                  <c:v>371</c:v>
                </c:pt>
                <c:pt idx="3711">
                  <c:v>371.1</c:v>
                </c:pt>
                <c:pt idx="3712">
                  <c:v>371.2</c:v>
                </c:pt>
                <c:pt idx="3713">
                  <c:v>371.3</c:v>
                </c:pt>
                <c:pt idx="3714">
                  <c:v>371.4</c:v>
                </c:pt>
                <c:pt idx="3715">
                  <c:v>371.5</c:v>
                </c:pt>
                <c:pt idx="3716">
                  <c:v>371.6</c:v>
                </c:pt>
                <c:pt idx="3717">
                  <c:v>371.7</c:v>
                </c:pt>
                <c:pt idx="3718">
                  <c:v>371.8</c:v>
                </c:pt>
                <c:pt idx="3719">
                  <c:v>371.9</c:v>
                </c:pt>
                <c:pt idx="3720">
                  <c:v>372</c:v>
                </c:pt>
                <c:pt idx="3721">
                  <c:v>372.1</c:v>
                </c:pt>
                <c:pt idx="3722">
                  <c:v>372.2</c:v>
                </c:pt>
                <c:pt idx="3723">
                  <c:v>372.3</c:v>
                </c:pt>
                <c:pt idx="3724">
                  <c:v>372.4</c:v>
                </c:pt>
                <c:pt idx="3725">
                  <c:v>372.5</c:v>
                </c:pt>
                <c:pt idx="3726">
                  <c:v>372.6</c:v>
                </c:pt>
                <c:pt idx="3727">
                  <c:v>372.7</c:v>
                </c:pt>
                <c:pt idx="3728">
                  <c:v>372.8</c:v>
                </c:pt>
                <c:pt idx="3729">
                  <c:v>372.9</c:v>
                </c:pt>
                <c:pt idx="3730">
                  <c:v>373</c:v>
                </c:pt>
                <c:pt idx="3731">
                  <c:v>373.1</c:v>
                </c:pt>
                <c:pt idx="3732">
                  <c:v>373.2</c:v>
                </c:pt>
                <c:pt idx="3733">
                  <c:v>373.3</c:v>
                </c:pt>
                <c:pt idx="3734">
                  <c:v>373.4</c:v>
                </c:pt>
                <c:pt idx="3735">
                  <c:v>373.5</c:v>
                </c:pt>
                <c:pt idx="3736">
                  <c:v>373.6</c:v>
                </c:pt>
                <c:pt idx="3737">
                  <c:v>373.7</c:v>
                </c:pt>
                <c:pt idx="3738">
                  <c:v>373.8</c:v>
                </c:pt>
                <c:pt idx="3739">
                  <c:v>373.9</c:v>
                </c:pt>
                <c:pt idx="3740">
                  <c:v>374</c:v>
                </c:pt>
                <c:pt idx="3741">
                  <c:v>374.1</c:v>
                </c:pt>
                <c:pt idx="3742">
                  <c:v>374.2</c:v>
                </c:pt>
                <c:pt idx="3743">
                  <c:v>374.3</c:v>
                </c:pt>
                <c:pt idx="3744">
                  <c:v>374.4</c:v>
                </c:pt>
                <c:pt idx="3745">
                  <c:v>374.5</c:v>
                </c:pt>
                <c:pt idx="3746">
                  <c:v>374.6</c:v>
                </c:pt>
                <c:pt idx="3747">
                  <c:v>374.7</c:v>
                </c:pt>
                <c:pt idx="3748">
                  <c:v>374.8</c:v>
                </c:pt>
                <c:pt idx="3749">
                  <c:v>374.9</c:v>
                </c:pt>
                <c:pt idx="3750">
                  <c:v>375</c:v>
                </c:pt>
                <c:pt idx="3751">
                  <c:v>375.1</c:v>
                </c:pt>
                <c:pt idx="3752">
                  <c:v>375.2</c:v>
                </c:pt>
                <c:pt idx="3753">
                  <c:v>375.3</c:v>
                </c:pt>
                <c:pt idx="3754">
                  <c:v>375.4</c:v>
                </c:pt>
                <c:pt idx="3755">
                  <c:v>375.5</c:v>
                </c:pt>
                <c:pt idx="3756">
                  <c:v>375.6</c:v>
                </c:pt>
                <c:pt idx="3757">
                  <c:v>375.7</c:v>
                </c:pt>
                <c:pt idx="3758">
                  <c:v>375.8</c:v>
                </c:pt>
                <c:pt idx="3759">
                  <c:v>375.9</c:v>
                </c:pt>
                <c:pt idx="3760">
                  <c:v>376</c:v>
                </c:pt>
                <c:pt idx="3761">
                  <c:v>376.1</c:v>
                </c:pt>
                <c:pt idx="3762">
                  <c:v>376.2</c:v>
                </c:pt>
                <c:pt idx="3763">
                  <c:v>376.3</c:v>
                </c:pt>
                <c:pt idx="3764">
                  <c:v>376.4</c:v>
                </c:pt>
                <c:pt idx="3765">
                  <c:v>376.5</c:v>
                </c:pt>
                <c:pt idx="3766">
                  <c:v>376.6</c:v>
                </c:pt>
                <c:pt idx="3767">
                  <c:v>376.7</c:v>
                </c:pt>
                <c:pt idx="3768">
                  <c:v>376.8</c:v>
                </c:pt>
                <c:pt idx="3769">
                  <c:v>376.9</c:v>
                </c:pt>
                <c:pt idx="3770">
                  <c:v>377</c:v>
                </c:pt>
                <c:pt idx="3771">
                  <c:v>377.1</c:v>
                </c:pt>
                <c:pt idx="3772">
                  <c:v>377.2</c:v>
                </c:pt>
                <c:pt idx="3773">
                  <c:v>377.3</c:v>
                </c:pt>
                <c:pt idx="3774">
                  <c:v>377.4</c:v>
                </c:pt>
                <c:pt idx="3775">
                  <c:v>377.5</c:v>
                </c:pt>
                <c:pt idx="3776">
                  <c:v>377.6</c:v>
                </c:pt>
                <c:pt idx="3777">
                  <c:v>377.7</c:v>
                </c:pt>
                <c:pt idx="3778">
                  <c:v>377.8</c:v>
                </c:pt>
                <c:pt idx="3779">
                  <c:v>377.9</c:v>
                </c:pt>
                <c:pt idx="3780">
                  <c:v>378</c:v>
                </c:pt>
                <c:pt idx="3781">
                  <c:v>378.1</c:v>
                </c:pt>
                <c:pt idx="3782">
                  <c:v>378.2</c:v>
                </c:pt>
                <c:pt idx="3783">
                  <c:v>378.3</c:v>
                </c:pt>
                <c:pt idx="3784">
                  <c:v>378.4</c:v>
                </c:pt>
                <c:pt idx="3785">
                  <c:v>378.5</c:v>
                </c:pt>
                <c:pt idx="3786">
                  <c:v>378.6</c:v>
                </c:pt>
                <c:pt idx="3787">
                  <c:v>378.7</c:v>
                </c:pt>
                <c:pt idx="3788">
                  <c:v>378.8</c:v>
                </c:pt>
                <c:pt idx="3789">
                  <c:v>378.9</c:v>
                </c:pt>
                <c:pt idx="3790">
                  <c:v>379</c:v>
                </c:pt>
                <c:pt idx="3791">
                  <c:v>379.1</c:v>
                </c:pt>
                <c:pt idx="3792">
                  <c:v>379.2</c:v>
                </c:pt>
                <c:pt idx="3793">
                  <c:v>379.3</c:v>
                </c:pt>
                <c:pt idx="3794">
                  <c:v>379.4</c:v>
                </c:pt>
                <c:pt idx="3795">
                  <c:v>379.5</c:v>
                </c:pt>
                <c:pt idx="3796">
                  <c:v>379.6</c:v>
                </c:pt>
                <c:pt idx="3797">
                  <c:v>379.7</c:v>
                </c:pt>
                <c:pt idx="3798">
                  <c:v>379.8</c:v>
                </c:pt>
                <c:pt idx="3799">
                  <c:v>379.9</c:v>
                </c:pt>
                <c:pt idx="3800">
                  <c:v>380</c:v>
                </c:pt>
                <c:pt idx="3801">
                  <c:v>380.1</c:v>
                </c:pt>
                <c:pt idx="3802">
                  <c:v>380.2</c:v>
                </c:pt>
                <c:pt idx="3803">
                  <c:v>380.3</c:v>
                </c:pt>
                <c:pt idx="3804">
                  <c:v>380.4</c:v>
                </c:pt>
                <c:pt idx="3805">
                  <c:v>380.5</c:v>
                </c:pt>
                <c:pt idx="3806">
                  <c:v>380.6</c:v>
                </c:pt>
                <c:pt idx="3807">
                  <c:v>380.7</c:v>
                </c:pt>
                <c:pt idx="3808">
                  <c:v>380.8</c:v>
                </c:pt>
                <c:pt idx="3809">
                  <c:v>380.9</c:v>
                </c:pt>
                <c:pt idx="3810">
                  <c:v>381</c:v>
                </c:pt>
                <c:pt idx="3811">
                  <c:v>381.1</c:v>
                </c:pt>
                <c:pt idx="3812">
                  <c:v>381.2</c:v>
                </c:pt>
                <c:pt idx="3813">
                  <c:v>381.3</c:v>
                </c:pt>
                <c:pt idx="3814">
                  <c:v>381.4</c:v>
                </c:pt>
                <c:pt idx="3815">
                  <c:v>381.5</c:v>
                </c:pt>
                <c:pt idx="3816">
                  <c:v>381.6</c:v>
                </c:pt>
                <c:pt idx="3817">
                  <c:v>381.7</c:v>
                </c:pt>
                <c:pt idx="3818">
                  <c:v>381.8</c:v>
                </c:pt>
                <c:pt idx="3819">
                  <c:v>381.9</c:v>
                </c:pt>
                <c:pt idx="3820">
                  <c:v>382</c:v>
                </c:pt>
                <c:pt idx="3821">
                  <c:v>382.1</c:v>
                </c:pt>
                <c:pt idx="3822">
                  <c:v>382.2</c:v>
                </c:pt>
                <c:pt idx="3823">
                  <c:v>382.3</c:v>
                </c:pt>
                <c:pt idx="3824">
                  <c:v>382.4</c:v>
                </c:pt>
                <c:pt idx="3825">
                  <c:v>382.5</c:v>
                </c:pt>
                <c:pt idx="3826">
                  <c:v>382.6</c:v>
                </c:pt>
                <c:pt idx="3827">
                  <c:v>382.7</c:v>
                </c:pt>
                <c:pt idx="3828">
                  <c:v>382.8</c:v>
                </c:pt>
                <c:pt idx="3829">
                  <c:v>382.9</c:v>
                </c:pt>
                <c:pt idx="3830">
                  <c:v>383</c:v>
                </c:pt>
                <c:pt idx="3831">
                  <c:v>383.1</c:v>
                </c:pt>
                <c:pt idx="3832">
                  <c:v>383.2</c:v>
                </c:pt>
                <c:pt idx="3833">
                  <c:v>383.3</c:v>
                </c:pt>
                <c:pt idx="3834">
                  <c:v>383.4</c:v>
                </c:pt>
                <c:pt idx="3835">
                  <c:v>383.5</c:v>
                </c:pt>
                <c:pt idx="3836">
                  <c:v>383.6</c:v>
                </c:pt>
                <c:pt idx="3837">
                  <c:v>383.7</c:v>
                </c:pt>
                <c:pt idx="3838">
                  <c:v>383.8</c:v>
                </c:pt>
                <c:pt idx="3839">
                  <c:v>383.9</c:v>
                </c:pt>
                <c:pt idx="3840">
                  <c:v>384</c:v>
                </c:pt>
                <c:pt idx="3841">
                  <c:v>384.1</c:v>
                </c:pt>
                <c:pt idx="3842">
                  <c:v>384.2</c:v>
                </c:pt>
                <c:pt idx="3843">
                  <c:v>384.3</c:v>
                </c:pt>
                <c:pt idx="3844">
                  <c:v>384.4</c:v>
                </c:pt>
                <c:pt idx="3845">
                  <c:v>384.5</c:v>
                </c:pt>
                <c:pt idx="3846">
                  <c:v>384.6</c:v>
                </c:pt>
                <c:pt idx="3847">
                  <c:v>384.7</c:v>
                </c:pt>
                <c:pt idx="3848">
                  <c:v>384.8</c:v>
                </c:pt>
                <c:pt idx="3849">
                  <c:v>384.9</c:v>
                </c:pt>
                <c:pt idx="3850">
                  <c:v>385</c:v>
                </c:pt>
                <c:pt idx="3851">
                  <c:v>385.1</c:v>
                </c:pt>
                <c:pt idx="3852">
                  <c:v>385.2</c:v>
                </c:pt>
                <c:pt idx="3853">
                  <c:v>385.3</c:v>
                </c:pt>
                <c:pt idx="3854">
                  <c:v>385.4</c:v>
                </c:pt>
                <c:pt idx="3855">
                  <c:v>385.5</c:v>
                </c:pt>
                <c:pt idx="3856">
                  <c:v>385.6</c:v>
                </c:pt>
                <c:pt idx="3857">
                  <c:v>385.7</c:v>
                </c:pt>
                <c:pt idx="3858">
                  <c:v>385.8</c:v>
                </c:pt>
                <c:pt idx="3859">
                  <c:v>385.9</c:v>
                </c:pt>
                <c:pt idx="3860">
                  <c:v>386</c:v>
                </c:pt>
                <c:pt idx="3861">
                  <c:v>386.1</c:v>
                </c:pt>
                <c:pt idx="3862">
                  <c:v>386.2</c:v>
                </c:pt>
                <c:pt idx="3863">
                  <c:v>386.3</c:v>
                </c:pt>
                <c:pt idx="3864">
                  <c:v>386.4</c:v>
                </c:pt>
                <c:pt idx="3865">
                  <c:v>386.5</c:v>
                </c:pt>
                <c:pt idx="3866">
                  <c:v>386.6</c:v>
                </c:pt>
                <c:pt idx="3867">
                  <c:v>386.7</c:v>
                </c:pt>
                <c:pt idx="3868">
                  <c:v>386.8</c:v>
                </c:pt>
                <c:pt idx="3869">
                  <c:v>386.9</c:v>
                </c:pt>
                <c:pt idx="3870">
                  <c:v>387</c:v>
                </c:pt>
                <c:pt idx="3871">
                  <c:v>387.1</c:v>
                </c:pt>
                <c:pt idx="3872">
                  <c:v>387.2</c:v>
                </c:pt>
                <c:pt idx="3873">
                  <c:v>387.3</c:v>
                </c:pt>
                <c:pt idx="3874">
                  <c:v>387.4</c:v>
                </c:pt>
                <c:pt idx="3875">
                  <c:v>387.5</c:v>
                </c:pt>
                <c:pt idx="3876">
                  <c:v>387.6</c:v>
                </c:pt>
                <c:pt idx="3877">
                  <c:v>387.7</c:v>
                </c:pt>
                <c:pt idx="3878">
                  <c:v>387.8</c:v>
                </c:pt>
                <c:pt idx="3879">
                  <c:v>387.9</c:v>
                </c:pt>
                <c:pt idx="3880">
                  <c:v>388</c:v>
                </c:pt>
                <c:pt idx="3881">
                  <c:v>388.1</c:v>
                </c:pt>
                <c:pt idx="3882">
                  <c:v>388.2</c:v>
                </c:pt>
                <c:pt idx="3883">
                  <c:v>388.3</c:v>
                </c:pt>
                <c:pt idx="3884">
                  <c:v>388.4</c:v>
                </c:pt>
                <c:pt idx="3885">
                  <c:v>388.5</c:v>
                </c:pt>
                <c:pt idx="3886">
                  <c:v>388.6</c:v>
                </c:pt>
                <c:pt idx="3887">
                  <c:v>388.7</c:v>
                </c:pt>
                <c:pt idx="3888">
                  <c:v>388.8</c:v>
                </c:pt>
                <c:pt idx="3889">
                  <c:v>388.9</c:v>
                </c:pt>
                <c:pt idx="3890">
                  <c:v>389</c:v>
                </c:pt>
                <c:pt idx="3891">
                  <c:v>389.1</c:v>
                </c:pt>
                <c:pt idx="3892">
                  <c:v>389.2</c:v>
                </c:pt>
                <c:pt idx="3893">
                  <c:v>389.3</c:v>
                </c:pt>
                <c:pt idx="3894">
                  <c:v>389.4</c:v>
                </c:pt>
                <c:pt idx="3895">
                  <c:v>389.5</c:v>
                </c:pt>
                <c:pt idx="3896">
                  <c:v>389.6</c:v>
                </c:pt>
                <c:pt idx="3897">
                  <c:v>389.7</c:v>
                </c:pt>
                <c:pt idx="3898">
                  <c:v>389.8</c:v>
                </c:pt>
                <c:pt idx="3899">
                  <c:v>389.9</c:v>
                </c:pt>
                <c:pt idx="3900">
                  <c:v>390</c:v>
                </c:pt>
                <c:pt idx="3901">
                  <c:v>390.1</c:v>
                </c:pt>
                <c:pt idx="3902">
                  <c:v>390.2</c:v>
                </c:pt>
                <c:pt idx="3903">
                  <c:v>390.3</c:v>
                </c:pt>
                <c:pt idx="3904">
                  <c:v>390.4</c:v>
                </c:pt>
                <c:pt idx="3905">
                  <c:v>390.5</c:v>
                </c:pt>
                <c:pt idx="3906">
                  <c:v>390.6</c:v>
                </c:pt>
                <c:pt idx="3907">
                  <c:v>390.7</c:v>
                </c:pt>
                <c:pt idx="3908">
                  <c:v>390.8</c:v>
                </c:pt>
                <c:pt idx="3909">
                  <c:v>390.9</c:v>
                </c:pt>
                <c:pt idx="3910">
                  <c:v>391</c:v>
                </c:pt>
                <c:pt idx="3911">
                  <c:v>391.1</c:v>
                </c:pt>
                <c:pt idx="3912">
                  <c:v>391.2</c:v>
                </c:pt>
                <c:pt idx="3913">
                  <c:v>391.3</c:v>
                </c:pt>
                <c:pt idx="3914">
                  <c:v>391.4</c:v>
                </c:pt>
                <c:pt idx="3915">
                  <c:v>391.5</c:v>
                </c:pt>
                <c:pt idx="3916">
                  <c:v>391.6</c:v>
                </c:pt>
                <c:pt idx="3917">
                  <c:v>391.7</c:v>
                </c:pt>
                <c:pt idx="3918">
                  <c:v>391.8</c:v>
                </c:pt>
                <c:pt idx="3919">
                  <c:v>391.9</c:v>
                </c:pt>
                <c:pt idx="3920">
                  <c:v>392</c:v>
                </c:pt>
                <c:pt idx="3921">
                  <c:v>392.1</c:v>
                </c:pt>
                <c:pt idx="3922">
                  <c:v>392.2</c:v>
                </c:pt>
                <c:pt idx="3923">
                  <c:v>392.3</c:v>
                </c:pt>
                <c:pt idx="3924">
                  <c:v>392.4</c:v>
                </c:pt>
                <c:pt idx="3925">
                  <c:v>392.5</c:v>
                </c:pt>
                <c:pt idx="3926">
                  <c:v>392.6</c:v>
                </c:pt>
                <c:pt idx="3927">
                  <c:v>392.7</c:v>
                </c:pt>
                <c:pt idx="3928">
                  <c:v>392.8</c:v>
                </c:pt>
                <c:pt idx="3929">
                  <c:v>392.9</c:v>
                </c:pt>
                <c:pt idx="3930">
                  <c:v>393</c:v>
                </c:pt>
                <c:pt idx="3931">
                  <c:v>393.1</c:v>
                </c:pt>
                <c:pt idx="3932">
                  <c:v>393.2</c:v>
                </c:pt>
                <c:pt idx="3933">
                  <c:v>393.3</c:v>
                </c:pt>
                <c:pt idx="3934">
                  <c:v>393.4</c:v>
                </c:pt>
                <c:pt idx="3935">
                  <c:v>393.5</c:v>
                </c:pt>
                <c:pt idx="3936">
                  <c:v>393.6</c:v>
                </c:pt>
                <c:pt idx="3937">
                  <c:v>393.7</c:v>
                </c:pt>
                <c:pt idx="3938">
                  <c:v>393.8</c:v>
                </c:pt>
                <c:pt idx="3939">
                  <c:v>393.9</c:v>
                </c:pt>
                <c:pt idx="3940">
                  <c:v>394</c:v>
                </c:pt>
                <c:pt idx="3941">
                  <c:v>394.1</c:v>
                </c:pt>
                <c:pt idx="3942">
                  <c:v>394.2</c:v>
                </c:pt>
                <c:pt idx="3943">
                  <c:v>394.3</c:v>
                </c:pt>
                <c:pt idx="3944">
                  <c:v>394.4</c:v>
                </c:pt>
                <c:pt idx="3945">
                  <c:v>394.5</c:v>
                </c:pt>
                <c:pt idx="3946">
                  <c:v>394.6</c:v>
                </c:pt>
                <c:pt idx="3947">
                  <c:v>394.7</c:v>
                </c:pt>
                <c:pt idx="3948">
                  <c:v>394.8</c:v>
                </c:pt>
                <c:pt idx="3949">
                  <c:v>394.9</c:v>
                </c:pt>
                <c:pt idx="3950">
                  <c:v>395</c:v>
                </c:pt>
                <c:pt idx="3951">
                  <c:v>395.1</c:v>
                </c:pt>
                <c:pt idx="3952">
                  <c:v>395.2</c:v>
                </c:pt>
                <c:pt idx="3953">
                  <c:v>395.3</c:v>
                </c:pt>
                <c:pt idx="3954">
                  <c:v>395.4</c:v>
                </c:pt>
                <c:pt idx="3955">
                  <c:v>395.5</c:v>
                </c:pt>
                <c:pt idx="3956">
                  <c:v>395.6</c:v>
                </c:pt>
                <c:pt idx="3957">
                  <c:v>395.7</c:v>
                </c:pt>
                <c:pt idx="3958">
                  <c:v>395.8</c:v>
                </c:pt>
                <c:pt idx="3959">
                  <c:v>395.9</c:v>
                </c:pt>
                <c:pt idx="3960">
                  <c:v>396</c:v>
                </c:pt>
                <c:pt idx="3961">
                  <c:v>396.1</c:v>
                </c:pt>
                <c:pt idx="3962">
                  <c:v>396.2</c:v>
                </c:pt>
                <c:pt idx="3963">
                  <c:v>396.3</c:v>
                </c:pt>
                <c:pt idx="3964">
                  <c:v>396.4</c:v>
                </c:pt>
                <c:pt idx="3965">
                  <c:v>396.5</c:v>
                </c:pt>
                <c:pt idx="3966">
                  <c:v>396.6</c:v>
                </c:pt>
                <c:pt idx="3967">
                  <c:v>396.7</c:v>
                </c:pt>
                <c:pt idx="3968">
                  <c:v>396.8</c:v>
                </c:pt>
                <c:pt idx="3969">
                  <c:v>396.9</c:v>
                </c:pt>
                <c:pt idx="3970">
                  <c:v>397</c:v>
                </c:pt>
                <c:pt idx="3971">
                  <c:v>397.1</c:v>
                </c:pt>
                <c:pt idx="3972">
                  <c:v>397.2</c:v>
                </c:pt>
                <c:pt idx="3973">
                  <c:v>397.3</c:v>
                </c:pt>
                <c:pt idx="3974">
                  <c:v>397.4</c:v>
                </c:pt>
                <c:pt idx="3975">
                  <c:v>397.5</c:v>
                </c:pt>
                <c:pt idx="3976">
                  <c:v>397.6</c:v>
                </c:pt>
                <c:pt idx="3977">
                  <c:v>397.7</c:v>
                </c:pt>
                <c:pt idx="3978">
                  <c:v>397.8</c:v>
                </c:pt>
                <c:pt idx="3979">
                  <c:v>397.9</c:v>
                </c:pt>
                <c:pt idx="3980">
                  <c:v>398</c:v>
                </c:pt>
                <c:pt idx="3981">
                  <c:v>398.1</c:v>
                </c:pt>
                <c:pt idx="3982">
                  <c:v>398.2</c:v>
                </c:pt>
                <c:pt idx="3983">
                  <c:v>398.3</c:v>
                </c:pt>
                <c:pt idx="3984">
                  <c:v>398.4</c:v>
                </c:pt>
                <c:pt idx="3985">
                  <c:v>398.5</c:v>
                </c:pt>
                <c:pt idx="3986">
                  <c:v>398.6</c:v>
                </c:pt>
                <c:pt idx="3987">
                  <c:v>398.7</c:v>
                </c:pt>
                <c:pt idx="3988">
                  <c:v>398.8</c:v>
                </c:pt>
                <c:pt idx="3989">
                  <c:v>398.9</c:v>
                </c:pt>
                <c:pt idx="3990">
                  <c:v>399</c:v>
                </c:pt>
                <c:pt idx="3991">
                  <c:v>399.1</c:v>
                </c:pt>
                <c:pt idx="3992">
                  <c:v>399.2</c:v>
                </c:pt>
                <c:pt idx="3993">
                  <c:v>399.3</c:v>
                </c:pt>
                <c:pt idx="3994">
                  <c:v>399.4</c:v>
                </c:pt>
                <c:pt idx="3995">
                  <c:v>399.5</c:v>
                </c:pt>
                <c:pt idx="3996">
                  <c:v>399.6</c:v>
                </c:pt>
                <c:pt idx="3997">
                  <c:v>399.7</c:v>
                </c:pt>
                <c:pt idx="3998">
                  <c:v>399.8</c:v>
                </c:pt>
                <c:pt idx="3999">
                  <c:v>399.9</c:v>
                </c:pt>
                <c:pt idx="4000">
                  <c:v>400</c:v>
                </c:pt>
                <c:pt idx="4001">
                  <c:v>400.1</c:v>
                </c:pt>
                <c:pt idx="4002">
                  <c:v>400.2</c:v>
                </c:pt>
                <c:pt idx="4003">
                  <c:v>400.3</c:v>
                </c:pt>
                <c:pt idx="4004">
                  <c:v>400.4</c:v>
                </c:pt>
                <c:pt idx="4005">
                  <c:v>400.5</c:v>
                </c:pt>
                <c:pt idx="4006">
                  <c:v>400.6</c:v>
                </c:pt>
                <c:pt idx="4007">
                  <c:v>400.7</c:v>
                </c:pt>
                <c:pt idx="4008">
                  <c:v>400.8</c:v>
                </c:pt>
                <c:pt idx="4009">
                  <c:v>400.9</c:v>
                </c:pt>
                <c:pt idx="4010">
                  <c:v>401</c:v>
                </c:pt>
                <c:pt idx="4011">
                  <c:v>401.1</c:v>
                </c:pt>
                <c:pt idx="4012">
                  <c:v>401.2</c:v>
                </c:pt>
                <c:pt idx="4013">
                  <c:v>401.3</c:v>
                </c:pt>
                <c:pt idx="4014">
                  <c:v>401.4</c:v>
                </c:pt>
                <c:pt idx="4015">
                  <c:v>401.5</c:v>
                </c:pt>
                <c:pt idx="4016">
                  <c:v>401.6</c:v>
                </c:pt>
                <c:pt idx="4017">
                  <c:v>401.7</c:v>
                </c:pt>
                <c:pt idx="4018">
                  <c:v>401.8</c:v>
                </c:pt>
                <c:pt idx="4019">
                  <c:v>401.9</c:v>
                </c:pt>
                <c:pt idx="4020">
                  <c:v>402</c:v>
                </c:pt>
                <c:pt idx="4021">
                  <c:v>402.1</c:v>
                </c:pt>
                <c:pt idx="4022">
                  <c:v>402.2</c:v>
                </c:pt>
                <c:pt idx="4023">
                  <c:v>402.3</c:v>
                </c:pt>
                <c:pt idx="4024">
                  <c:v>402.4</c:v>
                </c:pt>
                <c:pt idx="4025">
                  <c:v>402.5</c:v>
                </c:pt>
                <c:pt idx="4026">
                  <c:v>402.6</c:v>
                </c:pt>
                <c:pt idx="4027">
                  <c:v>402.7</c:v>
                </c:pt>
                <c:pt idx="4028">
                  <c:v>402.8</c:v>
                </c:pt>
                <c:pt idx="4029">
                  <c:v>402.9</c:v>
                </c:pt>
                <c:pt idx="4030">
                  <c:v>403</c:v>
                </c:pt>
                <c:pt idx="4031">
                  <c:v>403.1</c:v>
                </c:pt>
                <c:pt idx="4032">
                  <c:v>403.2</c:v>
                </c:pt>
                <c:pt idx="4033">
                  <c:v>403.3</c:v>
                </c:pt>
                <c:pt idx="4034">
                  <c:v>403.4</c:v>
                </c:pt>
                <c:pt idx="4035">
                  <c:v>403.5</c:v>
                </c:pt>
                <c:pt idx="4036">
                  <c:v>403.6</c:v>
                </c:pt>
                <c:pt idx="4037">
                  <c:v>403.7</c:v>
                </c:pt>
                <c:pt idx="4038">
                  <c:v>403.8</c:v>
                </c:pt>
                <c:pt idx="4039">
                  <c:v>403.9</c:v>
                </c:pt>
                <c:pt idx="4040">
                  <c:v>404</c:v>
                </c:pt>
                <c:pt idx="4041">
                  <c:v>404.1</c:v>
                </c:pt>
                <c:pt idx="4042">
                  <c:v>404.2</c:v>
                </c:pt>
                <c:pt idx="4043">
                  <c:v>404.3</c:v>
                </c:pt>
                <c:pt idx="4044">
                  <c:v>404.4</c:v>
                </c:pt>
                <c:pt idx="4045">
                  <c:v>404.5</c:v>
                </c:pt>
                <c:pt idx="4046">
                  <c:v>404.6</c:v>
                </c:pt>
                <c:pt idx="4047">
                  <c:v>404.7</c:v>
                </c:pt>
                <c:pt idx="4048">
                  <c:v>404.8</c:v>
                </c:pt>
                <c:pt idx="4049">
                  <c:v>404.9</c:v>
                </c:pt>
                <c:pt idx="4050">
                  <c:v>405</c:v>
                </c:pt>
                <c:pt idx="4051">
                  <c:v>405.1</c:v>
                </c:pt>
                <c:pt idx="4052">
                  <c:v>405.2</c:v>
                </c:pt>
                <c:pt idx="4053">
                  <c:v>405.3</c:v>
                </c:pt>
                <c:pt idx="4054">
                  <c:v>405.4</c:v>
                </c:pt>
                <c:pt idx="4055">
                  <c:v>405.5</c:v>
                </c:pt>
                <c:pt idx="4056">
                  <c:v>405.6</c:v>
                </c:pt>
                <c:pt idx="4057">
                  <c:v>405.7</c:v>
                </c:pt>
                <c:pt idx="4058">
                  <c:v>405.8</c:v>
                </c:pt>
                <c:pt idx="4059">
                  <c:v>405.9</c:v>
                </c:pt>
                <c:pt idx="4060">
                  <c:v>406</c:v>
                </c:pt>
                <c:pt idx="4061">
                  <c:v>406.1</c:v>
                </c:pt>
                <c:pt idx="4062">
                  <c:v>406.2</c:v>
                </c:pt>
                <c:pt idx="4063">
                  <c:v>406.3</c:v>
                </c:pt>
                <c:pt idx="4064">
                  <c:v>406.4</c:v>
                </c:pt>
                <c:pt idx="4065">
                  <c:v>406.5</c:v>
                </c:pt>
                <c:pt idx="4066">
                  <c:v>406.6</c:v>
                </c:pt>
                <c:pt idx="4067">
                  <c:v>406.7</c:v>
                </c:pt>
                <c:pt idx="4068">
                  <c:v>406.8</c:v>
                </c:pt>
                <c:pt idx="4069">
                  <c:v>406.9</c:v>
                </c:pt>
                <c:pt idx="4070">
                  <c:v>407</c:v>
                </c:pt>
                <c:pt idx="4071">
                  <c:v>407.1</c:v>
                </c:pt>
                <c:pt idx="4072">
                  <c:v>407.2</c:v>
                </c:pt>
                <c:pt idx="4073">
                  <c:v>407.3</c:v>
                </c:pt>
                <c:pt idx="4074">
                  <c:v>407.4</c:v>
                </c:pt>
                <c:pt idx="4075">
                  <c:v>407.5</c:v>
                </c:pt>
                <c:pt idx="4076">
                  <c:v>407.6</c:v>
                </c:pt>
                <c:pt idx="4077">
                  <c:v>407.7</c:v>
                </c:pt>
                <c:pt idx="4078">
                  <c:v>407.8</c:v>
                </c:pt>
                <c:pt idx="4079">
                  <c:v>407.9</c:v>
                </c:pt>
                <c:pt idx="4080">
                  <c:v>408</c:v>
                </c:pt>
                <c:pt idx="4081">
                  <c:v>408.1</c:v>
                </c:pt>
                <c:pt idx="4082">
                  <c:v>408.2</c:v>
                </c:pt>
                <c:pt idx="4083">
                  <c:v>408.3</c:v>
                </c:pt>
                <c:pt idx="4084">
                  <c:v>408.4</c:v>
                </c:pt>
                <c:pt idx="4085">
                  <c:v>408.5</c:v>
                </c:pt>
                <c:pt idx="4086">
                  <c:v>408.6</c:v>
                </c:pt>
                <c:pt idx="4087">
                  <c:v>408.7</c:v>
                </c:pt>
                <c:pt idx="4088">
                  <c:v>408.8</c:v>
                </c:pt>
                <c:pt idx="4089">
                  <c:v>408.9</c:v>
                </c:pt>
                <c:pt idx="4090">
                  <c:v>409</c:v>
                </c:pt>
                <c:pt idx="4091">
                  <c:v>409.1</c:v>
                </c:pt>
                <c:pt idx="4092">
                  <c:v>409.2</c:v>
                </c:pt>
                <c:pt idx="4093">
                  <c:v>409.3</c:v>
                </c:pt>
                <c:pt idx="4094">
                  <c:v>409.4</c:v>
                </c:pt>
                <c:pt idx="4095">
                  <c:v>409.5</c:v>
                </c:pt>
              </c:numCache>
            </c:numRef>
          </c:xVal>
          <c:yVal>
            <c:numRef>
              <c:f>Sheet1!$B$2:$B$4097</c:f>
              <c:numCache>
                <c:formatCode>General</c:formatCode>
                <c:ptCount val="40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2</c:v>
                </c:pt>
                <c:pt idx="153">
                  <c:v>0</c:v>
                </c:pt>
                <c:pt idx="154">
                  <c:v>1</c:v>
                </c:pt>
                <c:pt idx="155">
                  <c:v>3</c:v>
                </c:pt>
                <c:pt idx="156">
                  <c:v>2</c:v>
                </c:pt>
                <c:pt idx="157">
                  <c:v>3</c:v>
                </c:pt>
                <c:pt idx="158">
                  <c:v>1</c:v>
                </c:pt>
                <c:pt idx="159">
                  <c:v>1</c:v>
                </c:pt>
                <c:pt idx="160">
                  <c:v>5</c:v>
                </c:pt>
                <c:pt idx="161">
                  <c:v>1</c:v>
                </c:pt>
                <c:pt idx="162">
                  <c:v>2</c:v>
                </c:pt>
                <c:pt idx="163">
                  <c:v>3</c:v>
                </c:pt>
                <c:pt idx="164">
                  <c:v>2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3</c:v>
                </c:pt>
                <c:pt idx="171">
                  <c:v>0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2</c:v>
                </c:pt>
                <c:pt idx="176">
                  <c:v>2</c:v>
                </c:pt>
                <c:pt idx="177">
                  <c:v>4</c:v>
                </c:pt>
                <c:pt idx="178">
                  <c:v>3</c:v>
                </c:pt>
                <c:pt idx="179">
                  <c:v>1</c:v>
                </c:pt>
                <c:pt idx="180">
                  <c:v>3</c:v>
                </c:pt>
                <c:pt idx="181">
                  <c:v>8</c:v>
                </c:pt>
                <c:pt idx="182">
                  <c:v>1</c:v>
                </c:pt>
                <c:pt idx="183">
                  <c:v>8</c:v>
                </c:pt>
                <c:pt idx="184">
                  <c:v>5</c:v>
                </c:pt>
                <c:pt idx="185">
                  <c:v>15</c:v>
                </c:pt>
                <c:pt idx="186">
                  <c:v>22</c:v>
                </c:pt>
                <c:pt idx="187">
                  <c:v>30</c:v>
                </c:pt>
                <c:pt idx="188">
                  <c:v>59</c:v>
                </c:pt>
                <c:pt idx="189">
                  <c:v>90</c:v>
                </c:pt>
                <c:pt idx="190">
                  <c:v>149</c:v>
                </c:pt>
                <c:pt idx="191">
                  <c:v>188</c:v>
                </c:pt>
                <c:pt idx="192">
                  <c:v>223</c:v>
                </c:pt>
                <c:pt idx="193">
                  <c:v>256</c:v>
                </c:pt>
                <c:pt idx="194">
                  <c:v>341</c:v>
                </c:pt>
                <c:pt idx="195">
                  <c:v>361</c:v>
                </c:pt>
                <c:pt idx="196">
                  <c:v>485</c:v>
                </c:pt>
                <c:pt idx="197">
                  <c:v>540</c:v>
                </c:pt>
                <c:pt idx="198">
                  <c:v>593</c:v>
                </c:pt>
                <c:pt idx="199">
                  <c:v>619</c:v>
                </c:pt>
                <c:pt idx="200">
                  <c:v>638</c:v>
                </c:pt>
                <c:pt idx="201">
                  <c:v>723</c:v>
                </c:pt>
                <c:pt idx="202">
                  <c:v>758</c:v>
                </c:pt>
                <c:pt idx="203">
                  <c:v>799</c:v>
                </c:pt>
                <c:pt idx="204">
                  <c:v>891</c:v>
                </c:pt>
                <c:pt idx="205">
                  <c:v>857</c:v>
                </c:pt>
                <c:pt idx="206">
                  <c:v>901</c:v>
                </c:pt>
                <c:pt idx="207">
                  <c:v>926</c:v>
                </c:pt>
                <c:pt idx="208">
                  <c:v>951</c:v>
                </c:pt>
                <c:pt idx="209">
                  <c:v>941</c:v>
                </c:pt>
                <c:pt idx="210">
                  <c:v>979</c:v>
                </c:pt>
                <c:pt idx="211">
                  <c:v>962</c:v>
                </c:pt>
                <c:pt idx="212">
                  <c:v>1004</c:v>
                </c:pt>
                <c:pt idx="213">
                  <c:v>1014</c:v>
                </c:pt>
                <c:pt idx="214">
                  <c:v>1010</c:v>
                </c:pt>
                <c:pt idx="215">
                  <c:v>975</c:v>
                </c:pt>
                <c:pt idx="216">
                  <c:v>1012</c:v>
                </c:pt>
                <c:pt idx="217">
                  <c:v>1012</c:v>
                </c:pt>
                <c:pt idx="218">
                  <c:v>954</c:v>
                </c:pt>
                <c:pt idx="219">
                  <c:v>965</c:v>
                </c:pt>
                <c:pt idx="220">
                  <c:v>1015</c:v>
                </c:pt>
                <c:pt idx="221">
                  <c:v>975</c:v>
                </c:pt>
                <c:pt idx="222">
                  <c:v>979</c:v>
                </c:pt>
                <c:pt idx="223">
                  <c:v>968</c:v>
                </c:pt>
                <c:pt idx="224">
                  <c:v>955</c:v>
                </c:pt>
                <c:pt idx="225">
                  <c:v>1006</c:v>
                </c:pt>
                <c:pt idx="226">
                  <c:v>982</c:v>
                </c:pt>
                <c:pt idx="227">
                  <c:v>1007</c:v>
                </c:pt>
                <c:pt idx="228">
                  <c:v>1013</c:v>
                </c:pt>
                <c:pt idx="229">
                  <c:v>934</c:v>
                </c:pt>
                <c:pt idx="230">
                  <c:v>933</c:v>
                </c:pt>
                <c:pt idx="231">
                  <c:v>961</c:v>
                </c:pt>
                <c:pt idx="232">
                  <c:v>1017</c:v>
                </c:pt>
                <c:pt idx="233">
                  <c:v>979</c:v>
                </c:pt>
                <c:pt idx="234">
                  <c:v>1047</c:v>
                </c:pt>
                <c:pt idx="235">
                  <c:v>999</c:v>
                </c:pt>
                <c:pt idx="236">
                  <c:v>1006</c:v>
                </c:pt>
                <c:pt idx="237">
                  <c:v>1020</c:v>
                </c:pt>
                <c:pt idx="238">
                  <c:v>1048</c:v>
                </c:pt>
                <c:pt idx="239">
                  <c:v>1021</c:v>
                </c:pt>
                <c:pt idx="240">
                  <c:v>1085</c:v>
                </c:pt>
                <c:pt idx="241">
                  <c:v>1044</c:v>
                </c:pt>
                <c:pt idx="242">
                  <c:v>1137</c:v>
                </c:pt>
                <c:pt idx="243">
                  <c:v>1089</c:v>
                </c:pt>
                <c:pt idx="244">
                  <c:v>1114</c:v>
                </c:pt>
                <c:pt idx="245">
                  <c:v>1056</c:v>
                </c:pt>
                <c:pt idx="246">
                  <c:v>1069</c:v>
                </c:pt>
                <c:pt idx="247">
                  <c:v>988</c:v>
                </c:pt>
                <c:pt idx="248">
                  <c:v>996</c:v>
                </c:pt>
                <c:pt idx="249">
                  <c:v>1003</c:v>
                </c:pt>
                <c:pt idx="250">
                  <c:v>997</c:v>
                </c:pt>
                <c:pt idx="251">
                  <c:v>988</c:v>
                </c:pt>
                <c:pt idx="252">
                  <c:v>932</c:v>
                </c:pt>
                <c:pt idx="253">
                  <c:v>1047</c:v>
                </c:pt>
                <c:pt idx="254">
                  <c:v>1022</c:v>
                </c:pt>
                <c:pt idx="255">
                  <c:v>980</c:v>
                </c:pt>
                <c:pt idx="256">
                  <c:v>1101</c:v>
                </c:pt>
                <c:pt idx="257">
                  <c:v>1060</c:v>
                </c:pt>
                <c:pt idx="258">
                  <c:v>1050</c:v>
                </c:pt>
                <c:pt idx="259">
                  <c:v>1134</c:v>
                </c:pt>
                <c:pt idx="260">
                  <c:v>1029</c:v>
                </c:pt>
                <c:pt idx="261">
                  <c:v>966</c:v>
                </c:pt>
                <c:pt idx="262">
                  <c:v>975</c:v>
                </c:pt>
                <c:pt idx="263">
                  <c:v>957</c:v>
                </c:pt>
                <c:pt idx="264">
                  <c:v>986</c:v>
                </c:pt>
                <c:pt idx="265">
                  <c:v>973</c:v>
                </c:pt>
                <c:pt idx="266">
                  <c:v>999</c:v>
                </c:pt>
                <c:pt idx="267">
                  <c:v>937</c:v>
                </c:pt>
                <c:pt idx="268">
                  <c:v>1010</c:v>
                </c:pt>
                <c:pt idx="269">
                  <c:v>981</c:v>
                </c:pt>
                <c:pt idx="270">
                  <c:v>982</c:v>
                </c:pt>
                <c:pt idx="271">
                  <c:v>1055</c:v>
                </c:pt>
                <c:pt idx="272">
                  <c:v>1046</c:v>
                </c:pt>
                <c:pt idx="273">
                  <c:v>1022</c:v>
                </c:pt>
                <c:pt idx="274">
                  <c:v>1030</c:v>
                </c:pt>
                <c:pt idx="275">
                  <c:v>988</c:v>
                </c:pt>
                <c:pt idx="276">
                  <c:v>1040</c:v>
                </c:pt>
                <c:pt idx="277">
                  <c:v>1021</c:v>
                </c:pt>
                <c:pt idx="278">
                  <c:v>1033</c:v>
                </c:pt>
                <c:pt idx="279">
                  <c:v>978</c:v>
                </c:pt>
                <c:pt idx="280">
                  <c:v>956</c:v>
                </c:pt>
                <c:pt idx="281">
                  <c:v>994</c:v>
                </c:pt>
                <c:pt idx="282">
                  <c:v>932</c:v>
                </c:pt>
                <c:pt idx="283">
                  <c:v>1009</c:v>
                </c:pt>
                <c:pt idx="284">
                  <c:v>962</c:v>
                </c:pt>
                <c:pt idx="285">
                  <c:v>945</c:v>
                </c:pt>
                <c:pt idx="286">
                  <c:v>1102</c:v>
                </c:pt>
                <c:pt idx="287">
                  <c:v>985</c:v>
                </c:pt>
                <c:pt idx="288">
                  <c:v>1061</c:v>
                </c:pt>
                <c:pt idx="289">
                  <c:v>1050</c:v>
                </c:pt>
                <c:pt idx="290">
                  <c:v>1054</c:v>
                </c:pt>
                <c:pt idx="291">
                  <c:v>995</c:v>
                </c:pt>
                <c:pt idx="292">
                  <c:v>1032</c:v>
                </c:pt>
                <c:pt idx="293">
                  <c:v>1007</c:v>
                </c:pt>
                <c:pt idx="294">
                  <c:v>996</c:v>
                </c:pt>
                <c:pt idx="295">
                  <c:v>1023</c:v>
                </c:pt>
                <c:pt idx="296">
                  <c:v>1024</c:v>
                </c:pt>
                <c:pt idx="297">
                  <c:v>1030</c:v>
                </c:pt>
                <c:pt idx="298">
                  <c:v>1059</c:v>
                </c:pt>
                <c:pt idx="299">
                  <c:v>1070</c:v>
                </c:pt>
                <c:pt idx="300">
                  <c:v>1087</c:v>
                </c:pt>
                <c:pt idx="301">
                  <c:v>1079</c:v>
                </c:pt>
                <c:pt idx="302">
                  <c:v>1024</c:v>
                </c:pt>
                <c:pt idx="303">
                  <c:v>1104</c:v>
                </c:pt>
                <c:pt idx="304">
                  <c:v>1098</c:v>
                </c:pt>
                <c:pt idx="305">
                  <c:v>1069</c:v>
                </c:pt>
                <c:pt idx="306">
                  <c:v>1062</c:v>
                </c:pt>
                <c:pt idx="307">
                  <c:v>1047</c:v>
                </c:pt>
                <c:pt idx="308">
                  <c:v>1056</c:v>
                </c:pt>
                <c:pt idx="309">
                  <c:v>1031</c:v>
                </c:pt>
                <c:pt idx="310">
                  <c:v>1103</c:v>
                </c:pt>
                <c:pt idx="311">
                  <c:v>1079</c:v>
                </c:pt>
                <c:pt idx="312">
                  <c:v>1102</c:v>
                </c:pt>
                <c:pt idx="313">
                  <c:v>1063</c:v>
                </c:pt>
                <c:pt idx="314">
                  <c:v>1098</c:v>
                </c:pt>
                <c:pt idx="315">
                  <c:v>1000</c:v>
                </c:pt>
                <c:pt idx="316">
                  <c:v>1089</c:v>
                </c:pt>
                <c:pt idx="317">
                  <c:v>1100</c:v>
                </c:pt>
                <c:pt idx="318">
                  <c:v>1080</c:v>
                </c:pt>
                <c:pt idx="319">
                  <c:v>1119</c:v>
                </c:pt>
                <c:pt idx="320">
                  <c:v>1100</c:v>
                </c:pt>
                <c:pt idx="321">
                  <c:v>1032</c:v>
                </c:pt>
                <c:pt idx="322">
                  <c:v>1173</c:v>
                </c:pt>
                <c:pt idx="323">
                  <c:v>1089</c:v>
                </c:pt>
                <c:pt idx="324">
                  <c:v>1132</c:v>
                </c:pt>
                <c:pt idx="325">
                  <c:v>1129</c:v>
                </c:pt>
                <c:pt idx="326">
                  <c:v>1107</c:v>
                </c:pt>
                <c:pt idx="327">
                  <c:v>1163</c:v>
                </c:pt>
                <c:pt idx="328">
                  <c:v>1198</c:v>
                </c:pt>
                <c:pt idx="329">
                  <c:v>1248</c:v>
                </c:pt>
                <c:pt idx="330">
                  <c:v>1416</c:v>
                </c:pt>
                <c:pt idx="331">
                  <c:v>1478</c:v>
                </c:pt>
                <c:pt idx="332">
                  <c:v>1496</c:v>
                </c:pt>
                <c:pt idx="333">
                  <c:v>1540</c:v>
                </c:pt>
                <c:pt idx="334">
                  <c:v>1613</c:v>
                </c:pt>
                <c:pt idx="335">
                  <c:v>1704</c:v>
                </c:pt>
                <c:pt idx="336">
                  <c:v>1677</c:v>
                </c:pt>
                <c:pt idx="337">
                  <c:v>1542</c:v>
                </c:pt>
                <c:pt idx="338">
                  <c:v>1375</c:v>
                </c:pt>
                <c:pt idx="339">
                  <c:v>1286</c:v>
                </c:pt>
                <c:pt idx="340">
                  <c:v>1341</c:v>
                </c:pt>
                <c:pt idx="341">
                  <c:v>1479</c:v>
                </c:pt>
                <c:pt idx="342">
                  <c:v>1607</c:v>
                </c:pt>
                <c:pt idx="343">
                  <c:v>1847</c:v>
                </c:pt>
                <c:pt idx="344">
                  <c:v>2004</c:v>
                </c:pt>
                <c:pt idx="345">
                  <c:v>2206</c:v>
                </c:pt>
                <c:pt idx="346">
                  <c:v>2335</c:v>
                </c:pt>
                <c:pt idx="347">
                  <c:v>2410</c:v>
                </c:pt>
                <c:pt idx="348">
                  <c:v>2383</c:v>
                </c:pt>
                <c:pt idx="349">
                  <c:v>2328</c:v>
                </c:pt>
                <c:pt idx="350">
                  <c:v>2016</c:v>
                </c:pt>
                <c:pt idx="351">
                  <c:v>1679</c:v>
                </c:pt>
                <c:pt idx="352">
                  <c:v>1446</c:v>
                </c:pt>
                <c:pt idx="353">
                  <c:v>1212</c:v>
                </c:pt>
                <c:pt idx="354">
                  <c:v>1170</c:v>
                </c:pt>
                <c:pt idx="355">
                  <c:v>1187</c:v>
                </c:pt>
                <c:pt idx="356">
                  <c:v>1167</c:v>
                </c:pt>
                <c:pt idx="357">
                  <c:v>1213</c:v>
                </c:pt>
                <c:pt idx="358">
                  <c:v>1196</c:v>
                </c:pt>
                <c:pt idx="359">
                  <c:v>1173</c:v>
                </c:pt>
                <c:pt idx="360">
                  <c:v>1220</c:v>
                </c:pt>
                <c:pt idx="361">
                  <c:v>1261</c:v>
                </c:pt>
                <c:pt idx="362">
                  <c:v>1241</c:v>
                </c:pt>
                <c:pt idx="363">
                  <c:v>1269</c:v>
                </c:pt>
                <c:pt idx="364">
                  <c:v>1186</c:v>
                </c:pt>
                <c:pt idx="365">
                  <c:v>1125</c:v>
                </c:pt>
                <c:pt idx="366">
                  <c:v>1239</c:v>
                </c:pt>
                <c:pt idx="367">
                  <c:v>1251</c:v>
                </c:pt>
                <c:pt idx="368">
                  <c:v>1391</c:v>
                </c:pt>
                <c:pt idx="369">
                  <c:v>1438</c:v>
                </c:pt>
                <c:pt idx="370">
                  <c:v>1545</c:v>
                </c:pt>
                <c:pt idx="371">
                  <c:v>1540</c:v>
                </c:pt>
                <c:pt idx="372">
                  <c:v>1585</c:v>
                </c:pt>
                <c:pt idx="373">
                  <c:v>1711</c:v>
                </c:pt>
                <c:pt idx="374">
                  <c:v>1780</c:v>
                </c:pt>
                <c:pt idx="375">
                  <c:v>1889</c:v>
                </c:pt>
                <c:pt idx="376">
                  <c:v>1852</c:v>
                </c:pt>
                <c:pt idx="377">
                  <c:v>1620</c:v>
                </c:pt>
                <c:pt idx="378">
                  <c:v>1439</c:v>
                </c:pt>
                <c:pt idx="379">
                  <c:v>1297</c:v>
                </c:pt>
                <c:pt idx="380">
                  <c:v>1256</c:v>
                </c:pt>
                <c:pt idx="381">
                  <c:v>1162</c:v>
                </c:pt>
                <c:pt idx="382">
                  <c:v>1089</c:v>
                </c:pt>
                <c:pt idx="383">
                  <c:v>1098</c:v>
                </c:pt>
                <c:pt idx="384">
                  <c:v>1041</c:v>
                </c:pt>
                <c:pt idx="385">
                  <c:v>1067</c:v>
                </c:pt>
                <c:pt idx="386">
                  <c:v>1091</c:v>
                </c:pt>
                <c:pt idx="387">
                  <c:v>1135</c:v>
                </c:pt>
                <c:pt idx="388">
                  <c:v>1150</c:v>
                </c:pt>
                <c:pt idx="389">
                  <c:v>1140</c:v>
                </c:pt>
                <c:pt idx="390">
                  <c:v>1300</c:v>
                </c:pt>
                <c:pt idx="391">
                  <c:v>1388</c:v>
                </c:pt>
                <c:pt idx="392">
                  <c:v>1476</c:v>
                </c:pt>
                <c:pt idx="393">
                  <c:v>1572</c:v>
                </c:pt>
                <c:pt idx="394">
                  <c:v>1559</c:v>
                </c:pt>
                <c:pt idx="395">
                  <c:v>1707</c:v>
                </c:pt>
                <c:pt idx="396">
                  <c:v>1977</c:v>
                </c:pt>
                <c:pt idx="397">
                  <c:v>2242</c:v>
                </c:pt>
                <c:pt idx="398">
                  <c:v>2798</c:v>
                </c:pt>
                <c:pt idx="399">
                  <c:v>3089</c:v>
                </c:pt>
                <c:pt idx="400">
                  <c:v>3220</c:v>
                </c:pt>
                <c:pt idx="401">
                  <c:v>2898</c:v>
                </c:pt>
                <c:pt idx="402">
                  <c:v>2388</c:v>
                </c:pt>
                <c:pt idx="403">
                  <c:v>1905</c:v>
                </c:pt>
                <c:pt idx="404">
                  <c:v>1504</c:v>
                </c:pt>
                <c:pt idx="405">
                  <c:v>1215</c:v>
                </c:pt>
                <c:pt idx="406">
                  <c:v>1118</c:v>
                </c:pt>
                <c:pt idx="407">
                  <c:v>1043</c:v>
                </c:pt>
                <c:pt idx="408">
                  <c:v>1037</c:v>
                </c:pt>
                <c:pt idx="409">
                  <c:v>998</c:v>
                </c:pt>
                <c:pt idx="410">
                  <c:v>1014</c:v>
                </c:pt>
                <c:pt idx="411">
                  <c:v>981</c:v>
                </c:pt>
                <c:pt idx="412">
                  <c:v>1042</c:v>
                </c:pt>
                <c:pt idx="413">
                  <c:v>951</c:v>
                </c:pt>
                <c:pt idx="414">
                  <c:v>1013</c:v>
                </c:pt>
                <c:pt idx="415">
                  <c:v>1007</c:v>
                </c:pt>
                <c:pt idx="416">
                  <c:v>990</c:v>
                </c:pt>
                <c:pt idx="417">
                  <c:v>972</c:v>
                </c:pt>
                <c:pt idx="418">
                  <c:v>1017</c:v>
                </c:pt>
                <c:pt idx="419">
                  <c:v>1053</c:v>
                </c:pt>
                <c:pt idx="420">
                  <c:v>1032</c:v>
                </c:pt>
                <c:pt idx="421">
                  <c:v>1141</c:v>
                </c:pt>
                <c:pt idx="422">
                  <c:v>1118</c:v>
                </c:pt>
                <c:pt idx="423">
                  <c:v>1179</c:v>
                </c:pt>
                <c:pt idx="424">
                  <c:v>1300</c:v>
                </c:pt>
                <c:pt idx="425">
                  <c:v>1195</c:v>
                </c:pt>
                <c:pt idx="426">
                  <c:v>1148</c:v>
                </c:pt>
                <c:pt idx="427">
                  <c:v>1071</c:v>
                </c:pt>
                <c:pt idx="428">
                  <c:v>1100</c:v>
                </c:pt>
                <c:pt idx="429">
                  <c:v>1029</c:v>
                </c:pt>
                <c:pt idx="430">
                  <c:v>1018</c:v>
                </c:pt>
                <c:pt idx="431">
                  <c:v>1056</c:v>
                </c:pt>
                <c:pt idx="432">
                  <c:v>1042</c:v>
                </c:pt>
                <c:pt idx="433">
                  <c:v>1034</c:v>
                </c:pt>
                <c:pt idx="434">
                  <c:v>1000</c:v>
                </c:pt>
                <c:pt idx="435">
                  <c:v>1031</c:v>
                </c:pt>
                <c:pt idx="436">
                  <c:v>1063</c:v>
                </c:pt>
                <c:pt idx="437">
                  <c:v>1055</c:v>
                </c:pt>
                <c:pt idx="438">
                  <c:v>962</c:v>
                </c:pt>
                <c:pt idx="439">
                  <c:v>988</c:v>
                </c:pt>
                <c:pt idx="440">
                  <c:v>968</c:v>
                </c:pt>
                <c:pt idx="441">
                  <c:v>979</c:v>
                </c:pt>
                <c:pt idx="442">
                  <c:v>936</c:v>
                </c:pt>
                <c:pt idx="443">
                  <c:v>907</c:v>
                </c:pt>
                <c:pt idx="444">
                  <c:v>964</c:v>
                </c:pt>
                <c:pt idx="445">
                  <c:v>959</c:v>
                </c:pt>
                <c:pt idx="446">
                  <c:v>1010</c:v>
                </c:pt>
                <c:pt idx="447">
                  <c:v>954</c:v>
                </c:pt>
                <c:pt idx="448">
                  <c:v>987</c:v>
                </c:pt>
                <c:pt idx="449">
                  <c:v>963</c:v>
                </c:pt>
                <c:pt idx="450">
                  <c:v>987</c:v>
                </c:pt>
                <c:pt idx="451">
                  <c:v>973</c:v>
                </c:pt>
                <c:pt idx="452">
                  <c:v>1064</c:v>
                </c:pt>
                <c:pt idx="453">
                  <c:v>1040</c:v>
                </c:pt>
                <c:pt idx="454">
                  <c:v>974</c:v>
                </c:pt>
                <c:pt idx="455">
                  <c:v>1006</c:v>
                </c:pt>
                <c:pt idx="456">
                  <c:v>1009</c:v>
                </c:pt>
                <c:pt idx="457">
                  <c:v>962</c:v>
                </c:pt>
                <c:pt idx="458">
                  <c:v>995</c:v>
                </c:pt>
                <c:pt idx="459">
                  <c:v>1029</c:v>
                </c:pt>
                <c:pt idx="460">
                  <c:v>1015</c:v>
                </c:pt>
                <c:pt idx="461">
                  <c:v>1065</c:v>
                </c:pt>
                <c:pt idx="462">
                  <c:v>1030</c:v>
                </c:pt>
                <c:pt idx="463">
                  <c:v>1048</c:v>
                </c:pt>
                <c:pt idx="464">
                  <c:v>1145</c:v>
                </c:pt>
                <c:pt idx="465">
                  <c:v>1209</c:v>
                </c:pt>
                <c:pt idx="466">
                  <c:v>1184</c:v>
                </c:pt>
                <c:pt idx="467">
                  <c:v>1212</c:v>
                </c:pt>
                <c:pt idx="468">
                  <c:v>1095</c:v>
                </c:pt>
                <c:pt idx="469">
                  <c:v>1069</c:v>
                </c:pt>
                <c:pt idx="470">
                  <c:v>1021</c:v>
                </c:pt>
                <c:pt idx="471">
                  <c:v>1055</c:v>
                </c:pt>
                <c:pt idx="472">
                  <c:v>982</c:v>
                </c:pt>
                <c:pt idx="473">
                  <c:v>963</c:v>
                </c:pt>
                <c:pt idx="474">
                  <c:v>1041</c:v>
                </c:pt>
                <c:pt idx="475">
                  <c:v>1028</c:v>
                </c:pt>
                <c:pt idx="476">
                  <c:v>1051</c:v>
                </c:pt>
                <c:pt idx="477">
                  <c:v>998</c:v>
                </c:pt>
                <c:pt idx="478">
                  <c:v>1020</c:v>
                </c:pt>
                <c:pt idx="479">
                  <c:v>1022</c:v>
                </c:pt>
                <c:pt idx="480">
                  <c:v>982</c:v>
                </c:pt>
                <c:pt idx="481">
                  <c:v>989</c:v>
                </c:pt>
                <c:pt idx="482">
                  <c:v>1014</c:v>
                </c:pt>
                <c:pt idx="483">
                  <c:v>1053</c:v>
                </c:pt>
                <c:pt idx="484">
                  <c:v>1060</c:v>
                </c:pt>
                <c:pt idx="485">
                  <c:v>1002</c:v>
                </c:pt>
                <c:pt idx="486">
                  <c:v>1033</c:v>
                </c:pt>
                <c:pt idx="487">
                  <c:v>1088</c:v>
                </c:pt>
                <c:pt idx="488">
                  <c:v>1024</c:v>
                </c:pt>
                <c:pt idx="489">
                  <c:v>1031</c:v>
                </c:pt>
                <c:pt idx="490">
                  <c:v>1084</c:v>
                </c:pt>
                <c:pt idx="491">
                  <c:v>1064</c:v>
                </c:pt>
                <c:pt idx="492">
                  <c:v>1053</c:v>
                </c:pt>
                <c:pt idx="493">
                  <c:v>1043</c:v>
                </c:pt>
                <c:pt idx="494">
                  <c:v>1097</c:v>
                </c:pt>
                <c:pt idx="495">
                  <c:v>1078</c:v>
                </c:pt>
                <c:pt idx="496">
                  <c:v>1057</c:v>
                </c:pt>
                <c:pt idx="497">
                  <c:v>1039</c:v>
                </c:pt>
                <c:pt idx="498">
                  <c:v>1086</c:v>
                </c:pt>
                <c:pt idx="499">
                  <c:v>1058</c:v>
                </c:pt>
                <c:pt idx="500">
                  <c:v>1064</c:v>
                </c:pt>
                <c:pt idx="501">
                  <c:v>1114</c:v>
                </c:pt>
                <c:pt idx="502">
                  <c:v>1141</c:v>
                </c:pt>
                <c:pt idx="503">
                  <c:v>1110</c:v>
                </c:pt>
                <c:pt idx="504">
                  <c:v>1055</c:v>
                </c:pt>
                <c:pt idx="505">
                  <c:v>1095</c:v>
                </c:pt>
                <c:pt idx="506">
                  <c:v>1086</c:v>
                </c:pt>
                <c:pt idx="507">
                  <c:v>1095</c:v>
                </c:pt>
                <c:pt idx="508">
                  <c:v>1086</c:v>
                </c:pt>
                <c:pt idx="509">
                  <c:v>1047</c:v>
                </c:pt>
                <c:pt idx="510">
                  <c:v>1141</c:v>
                </c:pt>
                <c:pt idx="511">
                  <c:v>1107</c:v>
                </c:pt>
                <c:pt idx="512">
                  <c:v>1105</c:v>
                </c:pt>
                <c:pt idx="513">
                  <c:v>1112</c:v>
                </c:pt>
                <c:pt idx="514">
                  <c:v>1092</c:v>
                </c:pt>
                <c:pt idx="515">
                  <c:v>1036</c:v>
                </c:pt>
                <c:pt idx="516">
                  <c:v>1159</c:v>
                </c:pt>
                <c:pt idx="517">
                  <c:v>1123</c:v>
                </c:pt>
                <c:pt idx="518">
                  <c:v>1134</c:v>
                </c:pt>
                <c:pt idx="519">
                  <c:v>1164</c:v>
                </c:pt>
                <c:pt idx="520">
                  <c:v>1140</c:v>
                </c:pt>
                <c:pt idx="521">
                  <c:v>1173</c:v>
                </c:pt>
                <c:pt idx="522">
                  <c:v>1094</c:v>
                </c:pt>
                <c:pt idx="523">
                  <c:v>1210</c:v>
                </c:pt>
                <c:pt idx="524">
                  <c:v>1130</c:v>
                </c:pt>
                <c:pt idx="525">
                  <c:v>1165</c:v>
                </c:pt>
                <c:pt idx="526">
                  <c:v>1159</c:v>
                </c:pt>
                <c:pt idx="527">
                  <c:v>1121</c:v>
                </c:pt>
                <c:pt idx="528">
                  <c:v>1132</c:v>
                </c:pt>
                <c:pt idx="529">
                  <c:v>1148</c:v>
                </c:pt>
                <c:pt idx="530">
                  <c:v>1144</c:v>
                </c:pt>
                <c:pt idx="531">
                  <c:v>1142</c:v>
                </c:pt>
                <c:pt idx="532">
                  <c:v>1231</c:v>
                </c:pt>
                <c:pt idx="533">
                  <c:v>1245</c:v>
                </c:pt>
                <c:pt idx="534">
                  <c:v>1287</c:v>
                </c:pt>
                <c:pt idx="535">
                  <c:v>1199</c:v>
                </c:pt>
                <c:pt idx="536">
                  <c:v>1229</c:v>
                </c:pt>
                <c:pt idx="537">
                  <c:v>1181</c:v>
                </c:pt>
                <c:pt idx="538">
                  <c:v>1198</c:v>
                </c:pt>
                <c:pt idx="539">
                  <c:v>1208</c:v>
                </c:pt>
                <c:pt idx="540">
                  <c:v>1151</c:v>
                </c:pt>
                <c:pt idx="541">
                  <c:v>1137</c:v>
                </c:pt>
                <c:pt idx="542">
                  <c:v>1155</c:v>
                </c:pt>
                <c:pt idx="543">
                  <c:v>1132</c:v>
                </c:pt>
                <c:pt idx="544">
                  <c:v>1164</c:v>
                </c:pt>
                <c:pt idx="545">
                  <c:v>1201</c:v>
                </c:pt>
                <c:pt idx="546">
                  <c:v>1213</c:v>
                </c:pt>
                <c:pt idx="547">
                  <c:v>1171</c:v>
                </c:pt>
                <c:pt idx="548">
                  <c:v>1174</c:v>
                </c:pt>
                <c:pt idx="549">
                  <c:v>1261</c:v>
                </c:pt>
                <c:pt idx="550">
                  <c:v>1187</c:v>
                </c:pt>
                <c:pt idx="551">
                  <c:v>1244</c:v>
                </c:pt>
                <c:pt idx="552">
                  <c:v>1249</c:v>
                </c:pt>
                <c:pt idx="553">
                  <c:v>1239</c:v>
                </c:pt>
                <c:pt idx="554">
                  <c:v>1268</c:v>
                </c:pt>
                <c:pt idx="555">
                  <c:v>1260</c:v>
                </c:pt>
                <c:pt idx="556">
                  <c:v>1217</c:v>
                </c:pt>
                <c:pt idx="557">
                  <c:v>1272</c:v>
                </c:pt>
                <c:pt idx="558">
                  <c:v>1219</c:v>
                </c:pt>
                <c:pt idx="559">
                  <c:v>1245</c:v>
                </c:pt>
                <c:pt idx="560">
                  <c:v>1201</c:v>
                </c:pt>
                <c:pt idx="561">
                  <c:v>1222</c:v>
                </c:pt>
                <c:pt idx="562">
                  <c:v>1220</c:v>
                </c:pt>
                <c:pt idx="563">
                  <c:v>1317</c:v>
                </c:pt>
                <c:pt idx="564">
                  <c:v>1352</c:v>
                </c:pt>
                <c:pt idx="565">
                  <c:v>1308</c:v>
                </c:pt>
                <c:pt idx="566">
                  <c:v>1368</c:v>
                </c:pt>
                <c:pt idx="567">
                  <c:v>1267</c:v>
                </c:pt>
                <c:pt idx="568">
                  <c:v>1318</c:v>
                </c:pt>
                <c:pt idx="569">
                  <c:v>1360</c:v>
                </c:pt>
                <c:pt idx="570">
                  <c:v>1329</c:v>
                </c:pt>
                <c:pt idx="571">
                  <c:v>1375</c:v>
                </c:pt>
                <c:pt idx="572">
                  <c:v>1341</c:v>
                </c:pt>
                <c:pt idx="573">
                  <c:v>1544</c:v>
                </c:pt>
                <c:pt idx="574">
                  <c:v>1556</c:v>
                </c:pt>
                <c:pt idx="575">
                  <c:v>1811</c:v>
                </c:pt>
                <c:pt idx="576">
                  <c:v>1994</c:v>
                </c:pt>
                <c:pt idx="577">
                  <c:v>2167</c:v>
                </c:pt>
                <c:pt idx="578">
                  <c:v>2337</c:v>
                </c:pt>
                <c:pt idx="579">
                  <c:v>2417</c:v>
                </c:pt>
                <c:pt idx="580">
                  <c:v>2273</c:v>
                </c:pt>
                <c:pt idx="581">
                  <c:v>2117</c:v>
                </c:pt>
                <c:pt idx="582">
                  <c:v>1908</c:v>
                </c:pt>
                <c:pt idx="583">
                  <c:v>1779</c:v>
                </c:pt>
                <c:pt idx="584">
                  <c:v>1705</c:v>
                </c:pt>
                <c:pt idx="585">
                  <c:v>1661</c:v>
                </c:pt>
                <c:pt idx="586">
                  <c:v>1683</c:v>
                </c:pt>
                <c:pt idx="587">
                  <c:v>1662</c:v>
                </c:pt>
                <c:pt idx="588">
                  <c:v>1594</c:v>
                </c:pt>
                <c:pt idx="589">
                  <c:v>1672</c:v>
                </c:pt>
                <c:pt idx="590">
                  <c:v>1731</c:v>
                </c:pt>
                <c:pt idx="591">
                  <c:v>1720</c:v>
                </c:pt>
                <c:pt idx="592">
                  <c:v>1838</c:v>
                </c:pt>
                <c:pt idx="593">
                  <c:v>1784</c:v>
                </c:pt>
                <c:pt idx="594">
                  <c:v>1831</c:v>
                </c:pt>
                <c:pt idx="595">
                  <c:v>1842</c:v>
                </c:pt>
                <c:pt idx="596">
                  <c:v>1936</c:v>
                </c:pt>
                <c:pt idx="597">
                  <c:v>1907</c:v>
                </c:pt>
                <c:pt idx="598">
                  <c:v>1845</c:v>
                </c:pt>
                <c:pt idx="599">
                  <c:v>1907</c:v>
                </c:pt>
                <c:pt idx="600">
                  <c:v>1839</c:v>
                </c:pt>
                <c:pt idx="601">
                  <c:v>1913</c:v>
                </c:pt>
                <c:pt idx="602">
                  <c:v>1930</c:v>
                </c:pt>
                <c:pt idx="603">
                  <c:v>1913</c:v>
                </c:pt>
                <c:pt idx="604">
                  <c:v>1937</c:v>
                </c:pt>
                <c:pt idx="605">
                  <c:v>1937</c:v>
                </c:pt>
                <c:pt idx="606">
                  <c:v>1975</c:v>
                </c:pt>
                <c:pt idx="607">
                  <c:v>1892</c:v>
                </c:pt>
                <c:pt idx="608">
                  <c:v>1903</c:v>
                </c:pt>
                <c:pt idx="609">
                  <c:v>1886</c:v>
                </c:pt>
                <c:pt idx="610">
                  <c:v>1915</c:v>
                </c:pt>
                <c:pt idx="611">
                  <c:v>1895</c:v>
                </c:pt>
                <c:pt idx="612">
                  <c:v>1835</c:v>
                </c:pt>
                <c:pt idx="613">
                  <c:v>1891</c:v>
                </c:pt>
                <c:pt idx="614">
                  <c:v>1941</c:v>
                </c:pt>
                <c:pt idx="615">
                  <c:v>1867</c:v>
                </c:pt>
                <c:pt idx="616">
                  <c:v>1872</c:v>
                </c:pt>
                <c:pt idx="617">
                  <c:v>1887</c:v>
                </c:pt>
                <c:pt idx="618">
                  <c:v>1836</c:v>
                </c:pt>
                <c:pt idx="619">
                  <c:v>1785</c:v>
                </c:pt>
                <c:pt idx="620">
                  <c:v>1904</c:v>
                </c:pt>
                <c:pt idx="621">
                  <c:v>1925</c:v>
                </c:pt>
                <c:pt idx="622">
                  <c:v>1823</c:v>
                </c:pt>
                <c:pt idx="623">
                  <c:v>1774</c:v>
                </c:pt>
                <c:pt idx="624">
                  <c:v>1862</c:v>
                </c:pt>
                <c:pt idx="625">
                  <c:v>1793</c:v>
                </c:pt>
                <c:pt idx="626">
                  <c:v>1830</c:v>
                </c:pt>
                <c:pt idx="627">
                  <c:v>1796</c:v>
                </c:pt>
                <c:pt idx="628">
                  <c:v>1844</c:v>
                </c:pt>
                <c:pt idx="629">
                  <c:v>1927</c:v>
                </c:pt>
                <c:pt idx="630">
                  <c:v>2121</c:v>
                </c:pt>
                <c:pt idx="631">
                  <c:v>2255</c:v>
                </c:pt>
                <c:pt idx="632">
                  <c:v>2345</c:v>
                </c:pt>
                <c:pt idx="633">
                  <c:v>2530</c:v>
                </c:pt>
                <c:pt idx="634">
                  <c:v>2606</c:v>
                </c:pt>
                <c:pt idx="635">
                  <c:v>2528</c:v>
                </c:pt>
                <c:pt idx="636">
                  <c:v>2525</c:v>
                </c:pt>
                <c:pt idx="637">
                  <c:v>2543</c:v>
                </c:pt>
                <c:pt idx="638">
                  <c:v>2541</c:v>
                </c:pt>
                <c:pt idx="639">
                  <c:v>2414</c:v>
                </c:pt>
                <c:pt idx="640">
                  <c:v>2357</c:v>
                </c:pt>
                <c:pt idx="641">
                  <c:v>2278</c:v>
                </c:pt>
                <c:pt idx="642">
                  <c:v>2091</c:v>
                </c:pt>
                <c:pt idx="643">
                  <c:v>2012</c:v>
                </c:pt>
                <c:pt idx="644">
                  <c:v>1827</c:v>
                </c:pt>
                <c:pt idx="645">
                  <c:v>1833</c:v>
                </c:pt>
                <c:pt idx="646">
                  <c:v>1873</c:v>
                </c:pt>
                <c:pt idx="647">
                  <c:v>1769</c:v>
                </c:pt>
                <c:pt idx="648">
                  <c:v>1836</c:v>
                </c:pt>
                <c:pt idx="649">
                  <c:v>1923</c:v>
                </c:pt>
                <c:pt idx="650">
                  <c:v>1857</c:v>
                </c:pt>
                <c:pt idx="651">
                  <c:v>1834</c:v>
                </c:pt>
                <c:pt idx="652">
                  <c:v>1972</c:v>
                </c:pt>
                <c:pt idx="653">
                  <c:v>1849</c:v>
                </c:pt>
                <c:pt idx="654">
                  <c:v>1805</c:v>
                </c:pt>
                <c:pt idx="655">
                  <c:v>1797</c:v>
                </c:pt>
                <c:pt idx="656">
                  <c:v>1856</c:v>
                </c:pt>
                <c:pt idx="657">
                  <c:v>1822</c:v>
                </c:pt>
                <c:pt idx="658">
                  <c:v>1808</c:v>
                </c:pt>
                <c:pt idx="659">
                  <c:v>1859</c:v>
                </c:pt>
                <c:pt idx="660">
                  <c:v>1870</c:v>
                </c:pt>
                <c:pt idx="661">
                  <c:v>1849</c:v>
                </c:pt>
                <c:pt idx="662">
                  <c:v>1839</c:v>
                </c:pt>
                <c:pt idx="663">
                  <c:v>1852</c:v>
                </c:pt>
                <c:pt idx="664">
                  <c:v>1840</c:v>
                </c:pt>
                <c:pt idx="665">
                  <c:v>1882</c:v>
                </c:pt>
                <c:pt idx="666">
                  <c:v>1983</c:v>
                </c:pt>
                <c:pt idx="667">
                  <c:v>1890</c:v>
                </c:pt>
                <c:pt idx="668">
                  <c:v>1914</c:v>
                </c:pt>
                <c:pt idx="669">
                  <c:v>1915</c:v>
                </c:pt>
                <c:pt idx="670">
                  <c:v>1973</c:v>
                </c:pt>
                <c:pt idx="671">
                  <c:v>1953</c:v>
                </c:pt>
                <c:pt idx="672">
                  <c:v>1948</c:v>
                </c:pt>
                <c:pt idx="673">
                  <c:v>2017</c:v>
                </c:pt>
                <c:pt idx="674">
                  <c:v>2019</c:v>
                </c:pt>
                <c:pt idx="675">
                  <c:v>1975</c:v>
                </c:pt>
                <c:pt idx="676">
                  <c:v>1994</c:v>
                </c:pt>
                <c:pt idx="677">
                  <c:v>1982</c:v>
                </c:pt>
                <c:pt idx="678">
                  <c:v>1975</c:v>
                </c:pt>
                <c:pt idx="679">
                  <c:v>1901</c:v>
                </c:pt>
                <c:pt idx="680">
                  <c:v>1976</c:v>
                </c:pt>
                <c:pt idx="681">
                  <c:v>1869</c:v>
                </c:pt>
                <c:pt idx="682">
                  <c:v>1909</c:v>
                </c:pt>
                <c:pt idx="683">
                  <c:v>1956</c:v>
                </c:pt>
                <c:pt idx="684">
                  <c:v>1868</c:v>
                </c:pt>
                <c:pt idx="685">
                  <c:v>1837</c:v>
                </c:pt>
                <c:pt idx="686">
                  <c:v>1932</c:v>
                </c:pt>
                <c:pt idx="687">
                  <c:v>1944</c:v>
                </c:pt>
                <c:pt idx="688">
                  <c:v>1895</c:v>
                </c:pt>
                <c:pt idx="689">
                  <c:v>1922</c:v>
                </c:pt>
                <c:pt idx="690">
                  <c:v>1955</c:v>
                </c:pt>
                <c:pt idx="691">
                  <c:v>1975</c:v>
                </c:pt>
                <c:pt idx="692">
                  <c:v>1918</c:v>
                </c:pt>
                <c:pt idx="693">
                  <c:v>1876</c:v>
                </c:pt>
                <c:pt idx="694">
                  <c:v>1939</c:v>
                </c:pt>
                <c:pt idx="695">
                  <c:v>2035</c:v>
                </c:pt>
                <c:pt idx="696">
                  <c:v>1907</c:v>
                </c:pt>
                <c:pt idx="697">
                  <c:v>1944</c:v>
                </c:pt>
                <c:pt idx="698">
                  <c:v>1953</c:v>
                </c:pt>
                <c:pt idx="699">
                  <c:v>1926</c:v>
                </c:pt>
                <c:pt idx="700">
                  <c:v>1891</c:v>
                </c:pt>
                <c:pt idx="701">
                  <c:v>1909</c:v>
                </c:pt>
                <c:pt idx="702">
                  <c:v>1978</c:v>
                </c:pt>
                <c:pt idx="703">
                  <c:v>1971</c:v>
                </c:pt>
                <c:pt idx="704">
                  <c:v>1966</c:v>
                </c:pt>
                <c:pt idx="705">
                  <c:v>1985</c:v>
                </c:pt>
                <c:pt idx="706">
                  <c:v>2015</c:v>
                </c:pt>
                <c:pt idx="707">
                  <c:v>1996</c:v>
                </c:pt>
                <c:pt idx="708">
                  <c:v>2103</c:v>
                </c:pt>
                <c:pt idx="709">
                  <c:v>2013</c:v>
                </c:pt>
                <c:pt idx="710">
                  <c:v>2002</c:v>
                </c:pt>
                <c:pt idx="711">
                  <c:v>2033</c:v>
                </c:pt>
                <c:pt idx="712">
                  <c:v>2004</c:v>
                </c:pt>
                <c:pt idx="713">
                  <c:v>2009</c:v>
                </c:pt>
                <c:pt idx="714">
                  <c:v>1983</c:v>
                </c:pt>
                <c:pt idx="715">
                  <c:v>2014</c:v>
                </c:pt>
                <c:pt idx="716">
                  <c:v>2012</c:v>
                </c:pt>
                <c:pt idx="717">
                  <c:v>2023</c:v>
                </c:pt>
                <c:pt idx="718">
                  <c:v>1996</c:v>
                </c:pt>
                <c:pt idx="719">
                  <c:v>2071</c:v>
                </c:pt>
                <c:pt idx="720">
                  <c:v>2018</c:v>
                </c:pt>
                <c:pt idx="721">
                  <c:v>2029</c:v>
                </c:pt>
                <c:pt idx="722">
                  <c:v>2036</c:v>
                </c:pt>
                <c:pt idx="723">
                  <c:v>2205</c:v>
                </c:pt>
                <c:pt idx="724">
                  <c:v>2273</c:v>
                </c:pt>
                <c:pt idx="725">
                  <c:v>2507</c:v>
                </c:pt>
                <c:pt idx="726">
                  <c:v>2851</c:v>
                </c:pt>
                <c:pt idx="727">
                  <c:v>3187</c:v>
                </c:pt>
                <c:pt idx="728">
                  <c:v>3348</c:v>
                </c:pt>
                <c:pt idx="729">
                  <c:v>3466</c:v>
                </c:pt>
                <c:pt idx="730">
                  <c:v>3284</c:v>
                </c:pt>
                <c:pt idx="731">
                  <c:v>3175</c:v>
                </c:pt>
                <c:pt idx="732">
                  <c:v>2727</c:v>
                </c:pt>
                <c:pt idx="733">
                  <c:v>2429</c:v>
                </c:pt>
                <c:pt idx="734">
                  <c:v>2303</c:v>
                </c:pt>
                <c:pt idx="735">
                  <c:v>2162</c:v>
                </c:pt>
                <c:pt idx="736">
                  <c:v>2249</c:v>
                </c:pt>
                <c:pt idx="737">
                  <c:v>2098</c:v>
                </c:pt>
                <c:pt idx="738">
                  <c:v>2180</c:v>
                </c:pt>
                <c:pt idx="739">
                  <c:v>2252</c:v>
                </c:pt>
                <c:pt idx="740">
                  <c:v>2323</c:v>
                </c:pt>
                <c:pt idx="741">
                  <c:v>2821</c:v>
                </c:pt>
                <c:pt idx="742">
                  <c:v>3442</c:v>
                </c:pt>
                <c:pt idx="743">
                  <c:v>4621</c:v>
                </c:pt>
                <c:pt idx="744">
                  <c:v>6778</c:v>
                </c:pt>
                <c:pt idx="745">
                  <c:v>10015</c:v>
                </c:pt>
                <c:pt idx="746">
                  <c:v>13984</c:v>
                </c:pt>
                <c:pt idx="747">
                  <c:v>18543</c:v>
                </c:pt>
                <c:pt idx="748">
                  <c:v>22429</c:v>
                </c:pt>
                <c:pt idx="749">
                  <c:v>24028</c:v>
                </c:pt>
                <c:pt idx="750">
                  <c:v>22410</c:v>
                </c:pt>
                <c:pt idx="751">
                  <c:v>19256</c:v>
                </c:pt>
                <c:pt idx="752">
                  <c:v>14682</c:v>
                </c:pt>
                <c:pt idx="753">
                  <c:v>10122</c:v>
                </c:pt>
                <c:pt idx="754">
                  <c:v>6663</c:v>
                </c:pt>
                <c:pt idx="755">
                  <c:v>4527</c:v>
                </c:pt>
                <c:pt idx="756">
                  <c:v>3105</c:v>
                </c:pt>
                <c:pt idx="757">
                  <c:v>2547</c:v>
                </c:pt>
                <c:pt idx="758">
                  <c:v>2196</c:v>
                </c:pt>
                <c:pt idx="759">
                  <c:v>2158</c:v>
                </c:pt>
                <c:pt idx="760">
                  <c:v>2153</c:v>
                </c:pt>
                <c:pt idx="761">
                  <c:v>2106</c:v>
                </c:pt>
                <c:pt idx="762">
                  <c:v>2332</c:v>
                </c:pt>
                <c:pt idx="763">
                  <c:v>2556</c:v>
                </c:pt>
                <c:pt idx="764">
                  <c:v>3216</c:v>
                </c:pt>
                <c:pt idx="765">
                  <c:v>4422</c:v>
                </c:pt>
                <c:pt idx="766">
                  <c:v>6574</c:v>
                </c:pt>
                <c:pt idx="767">
                  <c:v>10171</c:v>
                </c:pt>
                <c:pt idx="768">
                  <c:v>15076</c:v>
                </c:pt>
                <c:pt idx="769">
                  <c:v>21668</c:v>
                </c:pt>
                <c:pt idx="770">
                  <c:v>28530</c:v>
                </c:pt>
                <c:pt idx="771">
                  <c:v>33541</c:v>
                </c:pt>
                <c:pt idx="772">
                  <c:v>35088</c:v>
                </c:pt>
                <c:pt idx="773">
                  <c:v>32566</c:v>
                </c:pt>
                <c:pt idx="774">
                  <c:v>26568</c:v>
                </c:pt>
                <c:pt idx="775">
                  <c:v>19254</c:v>
                </c:pt>
                <c:pt idx="776">
                  <c:v>12792</c:v>
                </c:pt>
                <c:pt idx="777">
                  <c:v>7638</c:v>
                </c:pt>
                <c:pt idx="778">
                  <c:v>4547</c:v>
                </c:pt>
                <c:pt idx="779">
                  <c:v>3016</c:v>
                </c:pt>
                <c:pt idx="780">
                  <c:v>2169</c:v>
                </c:pt>
                <c:pt idx="781">
                  <c:v>1851</c:v>
                </c:pt>
                <c:pt idx="782">
                  <c:v>1642</c:v>
                </c:pt>
                <c:pt idx="783">
                  <c:v>1578</c:v>
                </c:pt>
                <c:pt idx="784">
                  <c:v>1464</c:v>
                </c:pt>
                <c:pt idx="785">
                  <c:v>1459</c:v>
                </c:pt>
                <c:pt idx="786">
                  <c:v>1429</c:v>
                </c:pt>
                <c:pt idx="787">
                  <c:v>1387</c:v>
                </c:pt>
                <c:pt idx="788">
                  <c:v>1445</c:v>
                </c:pt>
                <c:pt idx="789">
                  <c:v>1406</c:v>
                </c:pt>
                <c:pt idx="790">
                  <c:v>1466</c:v>
                </c:pt>
                <c:pt idx="791">
                  <c:v>1473</c:v>
                </c:pt>
                <c:pt idx="792">
                  <c:v>1562</c:v>
                </c:pt>
                <c:pt idx="793">
                  <c:v>1555</c:v>
                </c:pt>
                <c:pt idx="794">
                  <c:v>1517</c:v>
                </c:pt>
                <c:pt idx="795">
                  <c:v>1488</c:v>
                </c:pt>
                <c:pt idx="796">
                  <c:v>1529</c:v>
                </c:pt>
                <c:pt idx="797">
                  <c:v>1443</c:v>
                </c:pt>
                <c:pt idx="798">
                  <c:v>1358</c:v>
                </c:pt>
                <c:pt idx="799">
                  <c:v>1338</c:v>
                </c:pt>
                <c:pt idx="800">
                  <c:v>1387</c:v>
                </c:pt>
                <c:pt idx="801">
                  <c:v>1281</c:v>
                </c:pt>
                <c:pt idx="802">
                  <c:v>1421</c:v>
                </c:pt>
                <c:pt idx="803">
                  <c:v>1302</c:v>
                </c:pt>
                <c:pt idx="804">
                  <c:v>1321</c:v>
                </c:pt>
                <c:pt idx="805">
                  <c:v>1353</c:v>
                </c:pt>
                <c:pt idx="806">
                  <c:v>1354</c:v>
                </c:pt>
                <c:pt idx="807">
                  <c:v>1298</c:v>
                </c:pt>
                <c:pt idx="808">
                  <c:v>1424</c:v>
                </c:pt>
                <c:pt idx="809">
                  <c:v>1468</c:v>
                </c:pt>
                <c:pt idx="810">
                  <c:v>1508</c:v>
                </c:pt>
                <c:pt idx="811">
                  <c:v>1631</c:v>
                </c:pt>
                <c:pt idx="812">
                  <c:v>1536</c:v>
                </c:pt>
                <c:pt idx="813">
                  <c:v>1543</c:v>
                </c:pt>
                <c:pt idx="814">
                  <c:v>1522</c:v>
                </c:pt>
                <c:pt idx="815">
                  <c:v>1446</c:v>
                </c:pt>
                <c:pt idx="816">
                  <c:v>1361</c:v>
                </c:pt>
                <c:pt idx="817">
                  <c:v>1321</c:v>
                </c:pt>
                <c:pt idx="818">
                  <c:v>1329</c:v>
                </c:pt>
                <c:pt idx="819">
                  <c:v>1362</c:v>
                </c:pt>
                <c:pt idx="820">
                  <c:v>1283</c:v>
                </c:pt>
                <c:pt idx="821">
                  <c:v>1312</c:v>
                </c:pt>
                <c:pt idx="822">
                  <c:v>1356</c:v>
                </c:pt>
                <c:pt idx="823">
                  <c:v>1376</c:v>
                </c:pt>
                <c:pt idx="824">
                  <c:v>1313</c:v>
                </c:pt>
                <c:pt idx="825">
                  <c:v>1359</c:v>
                </c:pt>
                <c:pt idx="826">
                  <c:v>1337</c:v>
                </c:pt>
                <c:pt idx="827">
                  <c:v>1351</c:v>
                </c:pt>
                <c:pt idx="828">
                  <c:v>1394</c:v>
                </c:pt>
                <c:pt idx="829">
                  <c:v>1440</c:v>
                </c:pt>
                <c:pt idx="830">
                  <c:v>1351</c:v>
                </c:pt>
                <c:pt idx="831">
                  <c:v>1420</c:v>
                </c:pt>
                <c:pt idx="832">
                  <c:v>1331</c:v>
                </c:pt>
                <c:pt idx="833">
                  <c:v>1439</c:v>
                </c:pt>
                <c:pt idx="834">
                  <c:v>1505</c:v>
                </c:pt>
                <c:pt idx="835">
                  <c:v>1607</c:v>
                </c:pt>
                <c:pt idx="836">
                  <c:v>1724</c:v>
                </c:pt>
                <c:pt idx="837">
                  <c:v>1919</c:v>
                </c:pt>
                <c:pt idx="838">
                  <c:v>1977</c:v>
                </c:pt>
                <c:pt idx="839">
                  <c:v>2250</c:v>
                </c:pt>
                <c:pt idx="840">
                  <c:v>2545</c:v>
                </c:pt>
                <c:pt idx="841">
                  <c:v>3077</c:v>
                </c:pt>
                <c:pt idx="842">
                  <c:v>3477</c:v>
                </c:pt>
                <c:pt idx="843">
                  <c:v>4032</c:v>
                </c:pt>
                <c:pt idx="844">
                  <c:v>4417</c:v>
                </c:pt>
                <c:pt idx="845">
                  <c:v>4449</c:v>
                </c:pt>
                <c:pt idx="846">
                  <c:v>4152</c:v>
                </c:pt>
                <c:pt idx="847">
                  <c:v>3598</c:v>
                </c:pt>
                <c:pt idx="848">
                  <c:v>3044</c:v>
                </c:pt>
                <c:pt idx="849">
                  <c:v>2602</c:v>
                </c:pt>
                <c:pt idx="850">
                  <c:v>2332</c:v>
                </c:pt>
                <c:pt idx="851">
                  <c:v>2049</c:v>
                </c:pt>
                <c:pt idx="852">
                  <c:v>1859</c:v>
                </c:pt>
                <c:pt idx="853">
                  <c:v>1700</c:v>
                </c:pt>
                <c:pt idx="854">
                  <c:v>1636</c:v>
                </c:pt>
                <c:pt idx="855">
                  <c:v>1551</c:v>
                </c:pt>
                <c:pt idx="856">
                  <c:v>1449</c:v>
                </c:pt>
                <c:pt idx="857">
                  <c:v>1500</c:v>
                </c:pt>
                <c:pt idx="858">
                  <c:v>1485</c:v>
                </c:pt>
                <c:pt idx="859">
                  <c:v>1509</c:v>
                </c:pt>
                <c:pt idx="860">
                  <c:v>1466</c:v>
                </c:pt>
                <c:pt idx="861">
                  <c:v>1531</c:v>
                </c:pt>
                <c:pt idx="862">
                  <c:v>1766</c:v>
                </c:pt>
                <c:pt idx="863">
                  <c:v>2025</c:v>
                </c:pt>
                <c:pt idx="864">
                  <c:v>2380</c:v>
                </c:pt>
                <c:pt idx="865">
                  <c:v>2990</c:v>
                </c:pt>
                <c:pt idx="866">
                  <c:v>3826</c:v>
                </c:pt>
                <c:pt idx="867">
                  <c:v>4914</c:v>
                </c:pt>
                <c:pt idx="868">
                  <c:v>5815</c:v>
                </c:pt>
                <c:pt idx="869">
                  <c:v>6822</c:v>
                </c:pt>
                <c:pt idx="870">
                  <c:v>7560</c:v>
                </c:pt>
                <c:pt idx="871">
                  <c:v>8299</c:v>
                </c:pt>
                <c:pt idx="872">
                  <c:v>9251</c:v>
                </c:pt>
                <c:pt idx="873">
                  <c:v>9719</c:v>
                </c:pt>
                <c:pt idx="874">
                  <c:v>9587</c:v>
                </c:pt>
                <c:pt idx="875">
                  <c:v>9030</c:v>
                </c:pt>
                <c:pt idx="876">
                  <c:v>8020</c:v>
                </c:pt>
                <c:pt idx="877">
                  <c:v>6307</c:v>
                </c:pt>
                <c:pt idx="878">
                  <c:v>4939</c:v>
                </c:pt>
                <c:pt idx="879">
                  <c:v>3549</c:v>
                </c:pt>
                <c:pt idx="880">
                  <c:v>2701</c:v>
                </c:pt>
                <c:pt idx="881">
                  <c:v>2134</c:v>
                </c:pt>
                <c:pt idx="882">
                  <c:v>1859</c:v>
                </c:pt>
                <c:pt idx="883">
                  <c:v>1646</c:v>
                </c:pt>
                <c:pt idx="884">
                  <c:v>1632</c:v>
                </c:pt>
                <c:pt idx="885">
                  <c:v>1515</c:v>
                </c:pt>
                <c:pt idx="886">
                  <c:v>1499</c:v>
                </c:pt>
                <c:pt idx="887">
                  <c:v>1473</c:v>
                </c:pt>
                <c:pt idx="888">
                  <c:v>1400</c:v>
                </c:pt>
                <c:pt idx="889">
                  <c:v>1477</c:v>
                </c:pt>
                <c:pt idx="890">
                  <c:v>1451</c:v>
                </c:pt>
                <c:pt idx="891">
                  <c:v>1634</c:v>
                </c:pt>
                <c:pt idx="892">
                  <c:v>1923</c:v>
                </c:pt>
                <c:pt idx="893">
                  <c:v>2113</c:v>
                </c:pt>
                <c:pt idx="894">
                  <c:v>2769</c:v>
                </c:pt>
                <c:pt idx="895">
                  <c:v>3567</c:v>
                </c:pt>
                <c:pt idx="896">
                  <c:v>4651</c:v>
                </c:pt>
                <c:pt idx="897">
                  <c:v>5912</c:v>
                </c:pt>
                <c:pt idx="898">
                  <c:v>7230</c:v>
                </c:pt>
                <c:pt idx="899">
                  <c:v>7858</c:v>
                </c:pt>
                <c:pt idx="900">
                  <c:v>8312</c:v>
                </c:pt>
                <c:pt idx="901">
                  <c:v>7905</c:v>
                </c:pt>
                <c:pt idx="902">
                  <c:v>6787</c:v>
                </c:pt>
                <c:pt idx="903">
                  <c:v>5660</c:v>
                </c:pt>
                <c:pt idx="904">
                  <c:v>4356</c:v>
                </c:pt>
                <c:pt idx="905">
                  <c:v>3413</c:v>
                </c:pt>
                <c:pt idx="906">
                  <c:v>2647</c:v>
                </c:pt>
                <c:pt idx="907">
                  <c:v>2221</c:v>
                </c:pt>
                <c:pt idx="908">
                  <c:v>1764</c:v>
                </c:pt>
                <c:pt idx="909">
                  <c:v>1558</c:v>
                </c:pt>
                <c:pt idx="910">
                  <c:v>1499</c:v>
                </c:pt>
                <c:pt idx="911">
                  <c:v>1329</c:v>
                </c:pt>
                <c:pt idx="912">
                  <c:v>1307</c:v>
                </c:pt>
                <c:pt idx="913">
                  <c:v>1255</c:v>
                </c:pt>
                <c:pt idx="914">
                  <c:v>1231</c:v>
                </c:pt>
                <c:pt idx="915">
                  <c:v>1230</c:v>
                </c:pt>
                <c:pt idx="916">
                  <c:v>1191</c:v>
                </c:pt>
                <c:pt idx="917">
                  <c:v>1190</c:v>
                </c:pt>
                <c:pt idx="918">
                  <c:v>1303</c:v>
                </c:pt>
                <c:pt idx="919">
                  <c:v>1243</c:v>
                </c:pt>
                <c:pt idx="920">
                  <c:v>1423</c:v>
                </c:pt>
                <c:pt idx="921">
                  <c:v>1460</c:v>
                </c:pt>
                <c:pt idx="922">
                  <c:v>1630</c:v>
                </c:pt>
                <c:pt idx="923">
                  <c:v>1713</c:v>
                </c:pt>
                <c:pt idx="924">
                  <c:v>1855</c:v>
                </c:pt>
                <c:pt idx="925">
                  <c:v>2044</c:v>
                </c:pt>
                <c:pt idx="926">
                  <c:v>2191</c:v>
                </c:pt>
                <c:pt idx="927">
                  <c:v>2485</c:v>
                </c:pt>
                <c:pt idx="928">
                  <c:v>2835</c:v>
                </c:pt>
                <c:pt idx="929">
                  <c:v>3350</c:v>
                </c:pt>
                <c:pt idx="930">
                  <c:v>4401</c:v>
                </c:pt>
                <c:pt idx="931">
                  <c:v>5302</c:v>
                </c:pt>
                <c:pt idx="932">
                  <c:v>6649</c:v>
                </c:pt>
                <c:pt idx="933">
                  <c:v>7640</c:v>
                </c:pt>
                <c:pt idx="934">
                  <c:v>8130</c:v>
                </c:pt>
                <c:pt idx="935">
                  <c:v>7932</c:v>
                </c:pt>
                <c:pt idx="936">
                  <c:v>6914</c:v>
                </c:pt>
                <c:pt idx="937">
                  <c:v>5396</c:v>
                </c:pt>
                <c:pt idx="938">
                  <c:v>4148</c:v>
                </c:pt>
                <c:pt idx="939">
                  <c:v>3045</c:v>
                </c:pt>
                <c:pt idx="940">
                  <c:v>2138</c:v>
                </c:pt>
                <c:pt idx="941">
                  <c:v>1740</c:v>
                </c:pt>
                <c:pt idx="942">
                  <c:v>1515</c:v>
                </c:pt>
                <c:pt idx="943">
                  <c:v>1336</c:v>
                </c:pt>
                <c:pt idx="944">
                  <c:v>1313</c:v>
                </c:pt>
                <c:pt idx="945">
                  <c:v>1317</c:v>
                </c:pt>
                <c:pt idx="946">
                  <c:v>1253</c:v>
                </c:pt>
                <c:pt idx="947">
                  <c:v>1303</c:v>
                </c:pt>
                <c:pt idx="948">
                  <c:v>1216</c:v>
                </c:pt>
                <c:pt idx="949">
                  <c:v>1205</c:v>
                </c:pt>
                <c:pt idx="950">
                  <c:v>1211</c:v>
                </c:pt>
                <c:pt idx="951">
                  <c:v>1232</c:v>
                </c:pt>
                <c:pt idx="952">
                  <c:v>1200</c:v>
                </c:pt>
                <c:pt idx="953">
                  <c:v>1263</c:v>
                </c:pt>
                <c:pt idx="954">
                  <c:v>1157</c:v>
                </c:pt>
                <c:pt idx="955">
                  <c:v>1122</c:v>
                </c:pt>
                <c:pt idx="956">
                  <c:v>1119</c:v>
                </c:pt>
                <c:pt idx="957">
                  <c:v>1098</c:v>
                </c:pt>
                <c:pt idx="958">
                  <c:v>1139</c:v>
                </c:pt>
                <c:pt idx="959">
                  <c:v>1144</c:v>
                </c:pt>
                <c:pt idx="960">
                  <c:v>1149</c:v>
                </c:pt>
                <c:pt idx="961">
                  <c:v>1169</c:v>
                </c:pt>
                <c:pt idx="962">
                  <c:v>1070</c:v>
                </c:pt>
                <c:pt idx="963">
                  <c:v>1165</c:v>
                </c:pt>
                <c:pt idx="964">
                  <c:v>1094</c:v>
                </c:pt>
                <c:pt idx="965">
                  <c:v>1186</c:v>
                </c:pt>
                <c:pt idx="966">
                  <c:v>1119</c:v>
                </c:pt>
                <c:pt idx="967">
                  <c:v>1139</c:v>
                </c:pt>
                <c:pt idx="968">
                  <c:v>1082</c:v>
                </c:pt>
                <c:pt idx="969">
                  <c:v>1157</c:v>
                </c:pt>
                <c:pt idx="970">
                  <c:v>1105</c:v>
                </c:pt>
                <c:pt idx="971">
                  <c:v>1157</c:v>
                </c:pt>
                <c:pt idx="972">
                  <c:v>1175</c:v>
                </c:pt>
                <c:pt idx="973">
                  <c:v>1136</c:v>
                </c:pt>
                <c:pt idx="974">
                  <c:v>1113</c:v>
                </c:pt>
                <c:pt idx="975">
                  <c:v>1187</c:v>
                </c:pt>
                <c:pt idx="976">
                  <c:v>1187</c:v>
                </c:pt>
                <c:pt idx="977">
                  <c:v>1141</c:v>
                </c:pt>
                <c:pt idx="978">
                  <c:v>1170</c:v>
                </c:pt>
                <c:pt idx="979">
                  <c:v>1143</c:v>
                </c:pt>
                <c:pt idx="980">
                  <c:v>1138</c:v>
                </c:pt>
                <c:pt idx="981">
                  <c:v>1200</c:v>
                </c:pt>
                <c:pt idx="982">
                  <c:v>1195</c:v>
                </c:pt>
                <c:pt idx="983">
                  <c:v>1143</c:v>
                </c:pt>
                <c:pt idx="984">
                  <c:v>1135</c:v>
                </c:pt>
                <c:pt idx="985">
                  <c:v>1187</c:v>
                </c:pt>
                <c:pt idx="986">
                  <c:v>1171</c:v>
                </c:pt>
                <c:pt idx="987">
                  <c:v>1192</c:v>
                </c:pt>
                <c:pt idx="988">
                  <c:v>1177</c:v>
                </c:pt>
                <c:pt idx="989">
                  <c:v>1329</c:v>
                </c:pt>
                <c:pt idx="990">
                  <c:v>1451</c:v>
                </c:pt>
                <c:pt idx="991">
                  <c:v>1647</c:v>
                </c:pt>
                <c:pt idx="992">
                  <c:v>2036</c:v>
                </c:pt>
                <c:pt idx="993">
                  <c:v>2453</c:v>
                </c:pt>
                <c:pt idx="994">
                  <c:v>2685</c:v>
                </c:pt>
                <c:pt idx="995">
                  <c:v>2964</c:v>
                </c:pt>
                <c:pt idx="996">
                  <c:v>2909</c:v>
                </c:pt>
                <c:pt idx="997">
                  <c:v>2719</c:v>
                </c:pt>
                <c:pt idx="998">
                  <c:v>2345</c:v>
                </c:pt>
                <c:pt idx="999">
                  <c:v>2081</c:v>
                </c:pt>
                <c:pt idx="1000">
                  <c:v>1769</c:v>
                </c:pt>
                <c:pt idx="1001">
                  <c:v>1552</c:v>
                </c:pt>
                <c:pt idx="1002">
                  <c:v>1357</c:v>
                </c:pt>
                <c:pt idx="1003">
                  <c:v>1379</c:v>
                </c:pt>
                <c:pt idx="1004">
                  <c:v>1277</c:v>
                </c:pt>
                <c:pt idx="1005">
                  <c:v>1260</c:v>
                </c:pt>
                <c:pt idx="1006">
                  <c:v>1290</c:v>
                </c:pt>
                <c:pt idx="1007">
                  <c:v>1238</c:v>
                </c:pt>
                <c:pt idx="1008">
                  <c:v>1212</c:v>
                </c:pt>
                <c:pt idx="1009">
                  <c:v>1142</c:v>
                </c:pt>
                <c:pt idx="1010">
                  <c:v>1134</c:v>
                </c:pt>
                <c:pt idx="1011">
                  <c:v>1064</c:v>
                </c:pt>
                <c:pt idx="1012">
                  <c:v>1150</c:v>
                </c:pt>
                <c:pt idx="1013">
                  <c:v>1102</c:v>
                </c:pt>
                <c:pt idx="1014">
                  <c:v>1118</c:v>
                </c:pt>
                <c:pt idx="1015">
                  <c:v>1071</c:v>
                </c:pt>
                <c:pt idx="1016">
                  <c:v>1142</c:v>
                </c:pt>
                <c:pt idx="1017">
                  <c:v>1110</c:v>
                </c:pt>
                <c:pt idx="1018">
                  <c:v>1104</c:v>
                </c:pt>
                <c:pt idx="1019">
                  <c:v>1137</c:v>
                </c:pt>
                <c:pt idx="1020">
                  <c:v>1107</c:v>
                </c:pt>
                <c:pt idx="1021">
                  <c:v>1201</c:v>
                </c:pt>
                <c:pt idx="1022">
                  <c:v>1111</c:v>
                </c:pt>
                <c:pt idx="1023">
                  <c:v>1208</c:v>
                </c:pt>
                <c:pt idx="1024">
                  <c:v>1169</c:v>
                </c:pt>
                <c:pt idx="1025">
                  <c:v>1173</c:v>
                </c:pt>
                <c:pt idx="1026">
                  <c:v>1146</c:v>
                </c:pt>
                <c:pt idx="1027">
                  <c:v>1129</c:v>
                </c:pt>
                <c:pt idx="1028">
                  <c:v>1169</c:v>
                </c:pt>
                <c:pt idx="1029">
                  <c:v>1170</c:v>
                </c:pt>
                <c:pt idx="1030">
                  <c:v>1127</c:v>
                </c:pt>
                <c:pt idx="1031">
                  <c:v>1195</c:v>
                </c:pt>
                <c:pt idx="1032">
                  <c:v>1173</c:v>
                </c:pt>
                <c:pt idx="1033">
                  <c:v>1142</c:v>
                </c:pt>
                <c:pt idx="1034">
                  <c:v>1077</c:v>
                </c:pt>
                <c:pt idx="1035">
                  <c:v>1148</c:v>
                </c:pt>
                <c:pt idx="1036">
                  <c:v>1171</c:v>
                </c:pt>
                <c:pt idx="1037">
                  <c:v>1202</c:v>
                </c:pt>
                <c:pt idx="1038">
                  <c:v>1175</c:v>
                </c:pt>
                <c:pt idx="1039">
                  <c:v>1211</c:v>
                </c:pt>
                <c:pt idx="1040">
                  <c:v>1188</c:v>
                </c:pt>
                <c:pt idx="1041">
                  <c:v>1229</c:v>
                </c:pt>
                <c:pt idx="1042">
                  <c:v>1255</c:v>
                </c:pt>
                <c:pt idx="1043">
                  <c:v>1321</c:v>
                </c:pt>
                <c:pt idx="1044">
                  <c:v>1428</c:v>
                </c:pt>
                <c:pt idx="1045">
                  <c:v>1552</c:v>
                </c:pt>
                <c:pt idx="1046">
                  <c:v>1608</c:v>
                </c:pt>
                <c:pt idx="1047">
                  <c:v>1853</c:v>
                </c:pt>
                <c:pt idx="1048">
                  <c:v>1996</c:v>
                </c:pt>
                <c:pt idx="1049">
                  <c:v>2035</c:v>
                </c:pt>
                <c:pt idx="1050">
                  <c:v>2116</c:v>
                </c:pt>
                <c:pt idx="1051">
                  <c:v>2149</c:v>
                </c:pt>
                <c:pt idx="1052">
                  <c:v>2090</c:v>
                </c:pt>
                <c:pt idx="1053">
                  <c:v>2215</c:v>
                </c:pt>
                <c:pt idx="1054">
                  <c:v>2389</c:v>
                </c:pt>
                <c:pt idx="1055">
                  <c:v>2516</c:v>
                </c:pt>
                <c:pt idx="1056">
                  <c:v>2803</c:v>
                </c:pt>
                <c:pt idx="1057">
                  <c:v>2706</c:v>
                </c:pt>
                <c:pt idx="1058">
                  <c:v>2590</c:v>
                </c:pt>
                <c:pt idx="1059">
                  <c:v>2361</c:v>
                </c:pt>
                <c:pt idx="1060">
                  <c:v>2151</c:v>
                </c:pt>
                <c:pt idx="1061">
                  <c:v>1856</c:v>
                </c:pt>
                <c:pt idx="1062">
                  <c:v>1587</c:v>
                </c:pt>
                <c:pt idx="1063">
                  <c:v>1461</c:v>
                </c:pt>
                <c:pt idx="1064">
                  <c:v>1337</c:v>
                </c:pt>
                <c:pt idx="1065">
                  <c:v>1278</c:v>
                </c:pt>
                <c:pt idx="1066">
                  <c:v>1232</c:v>
                </c:pt>
                <c:pt idx="1067">
                  <c:v>1184</c:v>
                </c:pt>
                <c:pt idx="1068">
                  <c:v>1163</c:v>
                </c:pt>
                <c:pt idx="1069">
                  <c:v>1200</c:v>
                </c:pt>
                <c:pt idx="1070">
                  <c:v>1201</c:v>
                </c:pt>
                <c:pt idx="1071">
                  <c:v>1231</c:v>
                </c:pt>
                <c:pt idx="1072">
                  <c:v>1161</c:v>
                </c:pt>
                <c:pt idx="1073">
                  <c:v>1141</c:v>
                </c:pt>
                <c:pt idx="1074">
                  <c:v>1204</c:v>
                </c:pt>
                <c:pt idx="1075">
                  <c:v>1231</c:v>
                </c:pt>
                <c:pt idx="1076">
                  <c:v>1243</c:v>
                </c:pt>
                <c:pt idx="1077">
                  <c:v>1148</c:v>
                </c:pt>
                <c:pt idx="1078">
                  <c:v>1229</c:v>
                </c:pt>
                <c:pt idx="1079">
                  <c:v>1231</c:v>
                </c:pt>
                <c:pt idx="1080">
                  <c:v>1269</c:v>
                </c:pt>
                <c:pt idx="1081">
                  <c:v>1281</c:v>
                </c:pt>
                <c:pt idx="1082">
                  <c:v>1353</c:v>
                </c:pt>
                <c:pt idx="1083">
                  <c:v>1473</c:v>
                </c:pt>
                <c:pt idx="1084">
                  <c:v>1512</c:v>
                </c:pt>
                <c:pt idx="1085">
                  <c:v>1708</c:v>
                </c:pt>
                <c:pt idx="1086">
                  <c:v>1748</c:v>
                </c:pt>
                <c:pt idx="1087">
                  <c:v>1814</c:v>
                </c:pt>
                <c:pt idx="1088">
                  <c:v>1711</c:v>
                </c:pt>
                <c:pt idx="1089">
                  <c:v>1786</c:v>
                </c:pt>
                <c:pt idx="1090">
                  <c:v>1664</c:v>
                </c:pt>
                <c:pt idx="1091">
                  <c:v>1607</c:v>
                </c:pt>
                <c:pt idx="1092">
                  <c:v>1510</c:v>
                </c:pt>
                <c:pt idx="1093">
                  <c:v>1407</c:v>
                </c:pt>
                <c:pt idx="1094">
                  <c:v>1391</c:v>
                </c:pt>
                <c:pt idx="1095">
                  <c:v>1403</c:v>
                </c:pt>
                <c:pt idx="1096">
                  <c:v>1411</c:v>
                </c:pt>
                <c:pt idx="1097">
                  <c:v>1336</c:v>
                </c:pt>
                <c:pt idx="1098">
                  <c:v>1305</c:v>
                </c:pt>
                <c:pt idx="1099">
                  <c:v>1299</c:v>
                </c:pt>
                <c:pt idx="1100">
                  <c:v>1291</c:v>
                </c:pt>
                <c:pt idx="1101">
                  <c:v>1219</c:v>
                </c:pt>
                <c:pt idx="1102">
                  <c:v>1221</c:v>
                </c:pt>
                <c:pt idx="1103">
                  <c:v>1171</c:v>
                </c:pt>
                <c:pt idx="1104">
                  <c:v>1205</c:v>
                </c:pt>
                <c:pt idx="1105">
                  <c:v>1152</c:v>
                </c:pt>
                <c:pt idx="1106">
                  <c:v>1130</c:v>
                </c:pt>
                <c:pt idx="1107">
                  <c:v>1129</c:v>
                </c:pt>
                <c:pt idx="1108">
                  <c:v>1153</c:v>
                </c:pt>
                <c:pt idx="1109">
                  <c:v>1126</c:v>
                </c:pt>
                <c:pt idx="1110">
                  <c:v>1189</c:v>
                </c:pt>
                <c:pt idx="1111">
                  <c:v>1168</c:v>
                </c:pt>
                <c:pt idx="1112">
                  <c:v>1203</c:v>
                </c:pt>
                <c:pt idx="1113">
                  <c:v>1154</c:v>
                </c:pt>
                <c:pt idx="1114">
                  <c:v>1213</c:v>
                </c:pt>
                <c:pt idx="1115">
                  <c:v>1257</c:v>
                </c:pt>
                <c:pt idx="1116">
                  <c:v>1182</c:v>
                </c:pt>
                <c:pt idx="1117">
                  <c:v>1200</c:v>
                </c:pt>
                <c:pt idx="1118">
                  <c:v>1153</c:v>
                </c:pt>
                <c:pt idx="1119">
                  <c:v>1191</c:v>
                </c:pt>
                <c:pt idx="1120">
                  <c:v>1190</c:v>
                </c:pt>
                <c:pt idx="1121">
                  <c:v>1233</c:v>
                </c:pt>
                <c:pt idx="1122">
                  <c:v>1175</c:v>
                </c:pt>
                <c:pt idx="1123">
                  <c:v>1150</c:v>
                </c:pt>
                <c:pt idx="1124">
                  <c:v>1254</c:v>
                </c:pt>
                <c:pt idx="1125">
                  <c:v>1240</c:v>
                </c:pt>
                <c:pt idx="1126">
                  <c:v>1241</c:v>
                </c:pt>
                <c:pt idx="1127">
                  <c:v>1214</c:v>
                </c:pt>
                <c:pt idx="1128">
                  <c:v>1205</c:v>
                </c:pt>
                <c:pt idx="1129">
                  <c:v>1153</c:v>
                </c:pt>
                <c:pt idx="1130">
                  <c:v>1208</c:v>
                </c:pt>
                <c:pt idx="1131">
                  <c:v>1246</c:v>
                </c:pt>
                <c:pt idx="1132">
                  <c:v>1165</c:v>
                </c:pt>
                <c:pt idx="1133">
                  <c:v>1269</c:v>
                </c:pt>
                <c:pt idx="1134">
                  <c:v>1209</c:v>
                </c:pt>
                <c:pt idx="1135">
                  <c:v>1215</c:v>
                </c:pt>
                <c:pt idx="1136">
                  <c:v>1188</c:v>
                </c:pt>
                <c:pt idx="1137">
                  <c:v>1227</c:v>
                </c:pt>
                <c:pt idx="1138">
                  <c:v>1165</c:v>
                </c:pt>
                <c:pt idx="1139">
                  <c:v>1114</c:v>
                </c:pt>
                <c:pt idx="1140">
                  <c:v>1152</c:v>
                </c:pt>
                <c:pt idx="1141">
                  <c:v>1188</c:v>
                </c:pt>
                <c:pt idx="1142">
                  <c:v>1269</c:v>
                </c:pt>
                <c:pt idx="1143">
                  <c:v>1184</c:v>
                </c:pt>
                <c:pt idx="1144">
                  <c:v>1223</c:v>
                </c:pt>
                <c:pt idx="1145">
                  <c:v>1265</c:v>
                </c:pt>
                <c:pt idx="1146">
                  <c:v>1335</c:v>
                </c:pt>
                <c:pt idx="1147">
                  <c:v>1400</c:v>
                </c:pt>
                <c:pt idx="1148">
                  <c:v>1503</c:v>
                </c:pt>
                <c:pt idx="1149">
                  <c:v>1613</c:v>
                </c:pt>
                <c:pt idx="1150">
                  <c:v>1767</c:v>
                </c:pt>
                <c:pt idx="1151">
                  <c:v>1938</c:v>
                </c:pt>
                <c:pt idx="1152">
                  <c:v>2087</c:v>
                </c:pt>
                <c:pt idx="1153">
                  <c:v>2111</c:v>
                </c:pt>
                <c:pt idx="1154">
                  <c:v>2021</c:v>
                </c:pt>
                <c:pt idx="1155">
                  <c:v>1936</c:v>
                </c:pt>
                <c:pt idx="1156">
                  <c:v>1626</c:v>
                </c:pt>
                <c:pt idx="1157">
                  <c:v>1461</c:v>
                </c:pt>
                <c:pt idx="1158">
                  <c:v>1385</c:v>
                </c:pt>
                <c:pt idx="1159">
                  <c:v>1217</c:v>
                </c:pt>
                <c:pt idx="1160">
                  <c:v>1204</c:v>
                </c:pt>
                <c:pt idx="1161">
                  <c:v>1178</c:v>
                </c:pt>
                <c:pt idx="1162">
                  <c:v>1149</c:v>
                </c:pt>
                <c:pt idx="1163">
                  <c:v>1155</c:v>
                </c:pt>
                <c:pt idx="1164">
                  <c:v>1165</c:v>
                </c:pt>
                <c:pt idx="1165">
                  <c:v>1149</c:v>
                </c:pt>
                <c:pt idx="1166">
                  <c:v>1109</c:v>
                </c:pt>
                <c:pt idx="1167">
                  <c:v>1128</c:v>
                </c:pt>
                <c:pt idx="1168">
                  <c:v>1196</c:v>
                </c:pt>
                <c:pt idx="1169">
                  <c:v>1143</c:v>
                </c:pt>
                <c:pt idx="1170">
                  <c:v>1143</c:v>
                </c:pt>
                <c:pt idx="1171">
                  <c:v>1145</c:v>
                </c:pt>
                <c:pt idx="1172">
                  <c:v>1163</c:v>
                </c:pt>
                <c:pt idx="1173">
                  <c:v>1207</c:v>
                </c:pt>
                <c:pt idx="1174">
                  <c:v>1155</c:v>
                </c:pt>
                <c:pt idx="1175">
                  <c:v>1163</c:v>
                </c:pt>
                <c:pt idx="1176">
                  <c:v>1155</c:v>
                </c:pt>
                <c:pt idx="1177">
                  <c:v>1212</c:v>
                </c:pt>
                <c:pt idx="1178">
                  <c:v>1108</c:v>
                </c:pt>
                <c:pt idx="1179">
                  <c:v>1188</c:v>
                </c:pt>
                <c:pt idx="1180">
                  <c:v>1151</c:v>
                </c:pt>
                <c:pt idx="1181">
                  <c:v>1192</c:v>
                </c:pt>
                <c:pt idx="1182">
                  <c:v>1138</c:v>
                </c:pt>
                <c:pt idx="1183">
                  <c:v>1137</c:v>
                </c:pt>
                <c:pt idx="1184">
                  <c:v>1141</c:v>
                </c:pt>
                <c:pt idx="1185">
                  <c:v>1147</c:v>
                </c:pt>
                <c:pt idx="1186">
                  <c:v>1158</c:v>
                </c:pt>
                <c:pt idx="1187">
                  <c:v>1115</c:v>
                </c:pt>
                <c:pt idx="1188">
                  <c:v>1173</c:v>
                </c:pt>
                <c:pt idx="1189">
                  <c:v>1194</c:v>
                </c:pt>
                <c:pt idx="1190">
                  <c:v>1142</c:v>
                </c:pt>
                <c:pt idx="1191">
                  <c:v>1095</c:v>
                </c:pt>
                <c:pt idx="1192">
                  <c:v>1131</c:v>
                </c:pt>
                <c:pt idx="1193">
                  <c:v>1174</c:v>
                </c:pt>
                <c:pt idx="1194">
                  <c:v>1157</c:v>
                </c:pt>
                <c:pt idx="1195">
                  <c:v>1125</c:v>
                </c:pt>
                <c:pt idx="1196">
                  <c:v>1134</c:v>
                </c:pt>
                <c:pt idx="1197">
                  <c:v>1202</c:v>
                </c:pt>
                <c:pt idx="1198">
                  <c:v>1104</c:v>
                </c:pt>
                <c:pt idx="1199">
                  <c:v>1174</c:v>
                </c:pt>
                <c:pt idx="1200">
                  <c:v>1173</c:v>
                </c:pt>
                <c:pt idx="1201">
                  <c:v>1194</c:v>
                </c:pt>
                <c:pt idx="1202">
                  <c:v>1141</c:v>
                </c:pt>
                <c:pt idx="1203">
                  <c:v>1170</c:v>
                </c:pt>
                <c:pt idx="1204">
                  <c:v>1178</c:v>
                </c:pt>
                <c:pt idx="1205">
                  <c:v>1116</c:v>
                </c:pt>
                <c:pt idx="1206">
                  <c:v>1131</c:v>
                </c:pt>
                <c:pt idx="1207">
                  <c:v>1198</c:v>
                </c:pt>
                <c:pt idx="1208">
                  <c:v>1147</c:v>
                </c:pt>
                <c:pt idx="1209">
                  <c:v>1155</c:v>
                </c:pt>
                <c:pt idx="1210">
                  <c:v>1139</c:v>
                </c:pt>
                <c:pt idx="1211">
                  <c:v>1141</c:v>
                </c:pt>
                <c:pt idx="1212">
                  <c:v>1177</c:v>
                </c:pt>
                <c:pt idx="1213">
                  <c:v>1083</c:v>
                </c:pt>
                <c:pt idx="1214">
                  <c:v>1163</c:v>
                </c:pt>
                <c:pt idx="1215">
                  <c:v>1207</c:v>
                </c:pt>
                <c:pt idx="1216">
                  <c:v>1211</c:v>
                </c:pt>
                <c:pt idx="1217">
                  <c:v>1268</c:v>
                </c:pt>
                <c:pt idx="1218">
                  <c:v>1220</c:v>
                </c:pt>
                <c:pt idx="1219">
                  <c:v>1185</c:v>
                </c:pt>
                <c:pt idx="1220">
                  <c:v>1183</c:v>
                </c:pt>
                <c:pt idx="1221">
                  <c:v>1138</c:v>
                </c:pt>
                <c:pt idx="1222">
                  <c:v>1187</c:v>
                </c:pt>
                <c:pt idx="1223">
                  <c:v>1203</c:v>
                </c:pt>
                <c:pt idx="1224">
                  <c:v>1174</c:v>
                </c:pt>
                <c:pt idx="1225">
                  <c:v>1192</c:v>
                </c:pt>
                <c:pt idx="1226">
                  <c:v>1250</c:v>
                </c:pt>
                <c:pt idx="1227">
                  <c:v>1255</c:v>
                </c:pt>
                <c:pt idx="1228">
                  <c:v>1223</c:v>
                </c:pt>
                <c:pt idx="1229">
                  <c:v>1215</c:v>
                </c:pt>
                <c:pt idx="1230">
                  <c:v>1283</c:v>
                </c:pt>
                <c:pt idx="1231">
                  <c:v>1236</c:v>
                </c:pt>
                <c:pt idx="1232">
                  <c:v>1262</c:v>
                </c:pt>
                <c:pt idx="1233">
                  <c:v>1259</c:v>
                </c:pt>
                <c:pt idx="1234">
                  <c:v>1243</c:v>
                </c:pt>
                <c:pt idx="1235">
                  <c:v>1285</c:v>
                </c:pt>
                <c:pt idx="1236">
                  <c:v>1264</c:v>
                </c:pt>
                <c:pt idx="1237">
                  <c:v>1182</c:v>
                </c:pt>
                <c:pt idx="1238">
                  <c:v>1319</c:v>
                </c:pt>
                <c:pt idx="1239">
                  <c:v>1345</c:v>
                </c:pt>
                <c:pt idx="1240">
                  <c:v>1261</c:v>
                </c:pt>
                <c:pt idx="1241">
                  <c:v>1261</c:v>
                </c:pt>
                <c:pt idx="1242">
                  <c:v>1305</c:v>
                </c:pt>
                <c:pt idx="1243">
                  <c:v>1349</c:v>
                </c:pt>
                <c:pt idx="1244">
                  <c:v>1381</c:v>
                </c:pt>
                <c:pt idx="1245">
                  <c:v>1365</c:v>
                </c:pt>
                <c:pt idx="1246">
                  <c:v>1380</c:v>
                </c:pt>
                <c:pt idx="1247">
                  <c:v>1363</c:v>
                </c:pt>
                <c:pt idx="1248">
                  <c:v>1341</c:v>
                </c:pt>
                <c:pt idx="1249">
                  <c:v>1406</c:v>
                </c:pt>
                <c:pt idx="1250">
                  <c:v>1321</c:v>
                </c:pt>
                <c:pt idx="1251">
                  <c:v>1410</c:v>
                </c:pt>
                <c:pt idx="1252">
                  <c:v>1328</c:v>
                </c:pt>
                <c:pt idx="1253">
                  <c:v>1428</c:v>
                </c:pt>
                <c:pt idx="1254">
                  <c:v>1317</c:v>
                </c:pt>
                <c:pt idx="1255">
                  <c:v>1386</c:v>
                </c:pt>
                <c:pt idx="1256">
                  <c:v>1412</c:v>
                </c:pt>
                <c:pt idx="1257">
                  <c:v>1436</c:v>
                </c:pt>
                <c:pt idx="1258">
                  <c:v>1396</c:v>
                </c:pt>
                <c:pt idx="1259">
                  <c:v>1427</c:v>
                </c:pt>
                <c:pt idx="1260">
                  <c:v>1425</c:v>
                </c:pt>
                <c:pt idx="1261">
                  <c:v>1371</c:v>
                </c:pt>
                <c:pt idx="1262">
                  <c:v>1379</c:v>
                </c:pt>
                <c:pt idx="1263">
                  <c:v>1444</c:v>
                </c:pt>
                <c:pt idx="1264">
                  <c:v>1360</c:v>
                </c:pt>
                <c:pt idx="1265">
                  <c:v>1431</c:v>
                </c:pt>
                <c:pt idx="1266">
                  <c:v>1499</c:v>
                </c:pt>
                <c:pt idx="1267">
                  <c:v>1316</c:v>
                </c:pt>
                <c:pt idx="1268">
                  <c:v>1435</c:v>
                </c:pt>
                <c:pt idx="1269">
                  <c:v>1410</c:v>
                </c:pt>
                <c:pt idx="1270">
                  <c:v>1381</c:v>
                </c:pt>
                <c:pt idx="1271">
                  <c:v>1325</c:v>
                </c:pt>
                <c:pt idx="1272">
                  <c:v>1431</c:v>
                </c:pt>
                <c:pt idx="1273">
                  <c:v>1354</c:v>
                </c:pt>
                <c:pt idx="1274">
                  <c:v>1371</c:v>
                </c:pt>
                <c:pt idx="1275">
                  <c:v>1370</c:v>
                </c:pt>
                <c:pt idx="1276">
                  <c:v>1396</c:v>
                </c:pt>
                <c:pt idx="1277">
                  <c:v>1380</c:v>
                </c:pt>
                <c:pt idx="1278">
                  <c:v>1428</c:v>
                </c:pt>
                <c:pt idx="1279">
                  <c:v>1403</c:v>
                </c:pt>
                <c:pt idx="1280">
                  <c:v>1383</c:v>
                </c:pt>
                <c:pt idx="1281">
                  <c:v>1415</c:v>
                </c:pt>
                <c:pt idx="1282">
                  <c:v>1453</c:v>
                </c:pt>
                <c:pt idx="1283">
                  <c:v>1490</c:v>
                </c:pt>
                <c:pt idx="1284">
                  <c:v>1546</c:v>
                </c:pt>
                <c:pt idx="1285">
                  <c:v>1819</c:v>
                </c:pt>
                <c:pt idx="1286">
                  <c:v>2184</c:v>
                </c:pt>
                <c:pt idx="1287">
                  <c:v>2640</c:v>
                </c:pt>
                <c:pt idx="1288">
                  <c:v>3232</c:v>
                </c:pt>
                <c:pt idx="1289">
                  <c:v>3799</c:v>
                </c:pt>
                <c:pt idx="1290">
                  <c:v>4315</c:v>
                </c:pt>
                <c:pt idx="1291">
                  <c:v>4616</c:v>
                </c:pt>
                <c:pt idx="1292">
                  <c:v>4637</c:v>
                </c:pt>
                <c:pt idx="1293">
                  <c:v>4229</c:v>
                </c:pt>
                <c:pt idx="1294">
                  <c:v>3686</c:v>
                </c:pt>
                <c:pt idx="1295">
                  <c:v>3007</c:v>
                </c:pt>
                <c:pt idx="1296">
                  <c:v>2465</c:v>
                </c:pt>
                <c:pt idx="1297">
                  <c:v>1919</c:v>
                </c:pt>
                <c:pt idx="1298">
                  <c:v>1589</c:v>
                </c:pt>
                <c:pt idx="1299">
                  <c:v>1446</c:v>
                </c:pt>
                <c:pt idx="1300">
                  <c:v>1357</c:v>
                </c:pt>
                <c:pt idx="1301">
                  <c:v>1307</c:v>
                </c:pt>
                <c:pt idx="1302">
                  <c:v>1278</c:v>
                </c:pt>
                <c:pt idx="1303">
                  <c:v>1386</c:v>
                </c:pt>
                <c:pt idx="1304">
                  <c:v>1249</c:v>
                </c:pt>
                <c:pt idx="1305">
                  <c:v>1374</c:v>
                </c:pt>
                <c:pt idx="1306">
                  <c:v>1299</c:v>
                </c:pt>
                <c:pt idx="1307">
                  <c:v>1315</c:v>
                </c:pt>
                <c:pt idx="1308">
                  <c:v>1267</c:v>
                </c:pt>
                <c:pt idx="1309">
                  <c:v>1264</c:v>
                </c:pt>
                <c:pt idx="1310">
                  <c:v>1289</c:v>
                </c:pt>
                <c:pt idx="1311">
                  <c:v>1406</c:v>
                </c:pt>
                <c:pt idx="1312">
                  <c:v>1421</c:v>
                </c:pt>
                <c:pt idx="1313">
                  <c:v>1409</c:v>
                </c:pt>
                <c:pt idx="1314">
                  <c:v>1430</c:v>
                </c:pt>
                <c:pt idx="1315">
                  <c:v>1483</c:v>
                </c:pt>
                <c:pt idx="1316">
                  <c:v>1521</c:v>
                </c:pt>
                <c:pt idx="1317">
                  <c:v>1490</c:v>
                </c:pt>
                <c:pt idx="1318">
                  <c:v>1552</c:v>
                </c:pt>
                <c:pt idx="1319">
                  <c:v>1416</c:v>
                </c:pt>
                <c:pt idx="1320">
                  <c:v>1335</c:v>
                </c:pt>
                <c:pt idx="1321">
                  <c:v>1352</c:v>
                </c:pt>
                <c:pt idx="1322">
                  <c:v>1296</c:v>
                </c:pt>
                <c:pt idx="1323">
                  <c:v>1344</c:v>
                </c:pt>
                <c:pt idx="1324">
                  <c:v>1329</c:v>
                </c:pt>
                <c:pt idx="1325">
                  <c:v>1286</c:v>
                </c:pt>
                <c:pt idx="1326">
                  <c:v>1278</c:v>
                </c:pt>
                <c:pt idx="1327">
                  <c:v>1210</c:v>
                </c:pt>
                <c:pt idx="1328">
                  <c:v>1246</c:v>
                </c:pt>
                <c:pt idx="1329">
                  <c:v>1308</c:v>
                </c:pt>
                <c:pt idx="1330">
                  <c:v>1253</c:v>
                </c:pt>
                <c:pt idx="1331">
                  <c:v>1238</c:v>
                </c:pt>
                <c:pt idx="1332">
                  <c:v>1253</c:v>
                </c:pt>
                <c:pt idx="1333">
                  <c:v>1262</c:v>
                </c:pt>
                <c:pt idx="1334">
                  <c:v>1254</c:v>
                </c:pt>
                <c:pt idx="1335">
                  <c:v>1221</c:v>
                </c:pt>
                <c:pt idx="1336">
                  <c:v>1238</c:v>
                </c:pt>
                <c:pt idx="1337">
                  <c:v>1285</c:v>
                </c:pt>
                <c:pt idx="1338">
                  <c:v>1236</c:v>
                </c:pt>
                <c:pt idx="1339">
                  <c:v>1284</c:v>
                </c:pt>
                <c:pt idx="1340">
                  <c:v>1268</c:v>
                </c:pt>
                <c:pt idx="1341">
                  <c:v>1223</c:v>
                </c:pt>
                <c:pt idx="1342">
                  <c:v>1267</c:v>
                </c:pt>
                <c:pt idx="1343">
                  <c:v>1241</c:v>
                </c:pt>
                <c:pt idx="1344">
                  <c:v>1258</c:v>
                </c:pt>
                <c:pt idx="1345">
                  <c:v>1227</c:v>
                </c:pt>
                <c:pt idx="1346">
                  <c:v>1192</c:v>
                </c:pt>
                <c:pt idx="1347">
                  <c:v>1298</c:v>
                </c:pt>
                <c:pt idx="1348">
                  <c:v>1271</c:v>
                </c:pt>
                <c:pt idx="1349">
                  <c:v>1234</c:v>
                </c:pt>
                <c:pt idx="1350">
                  <c:v>1223</c:v>
                </c:pt>
                <c:pt idx="1351">
                  <c:v>1206</c:v>
                </c:pt>
                <c:pt idx="1352">
                  <c:v>1227</c:v>
                </c:pt>
                <c:pt idx="1353">
                  <c:v>1259</c:v>
                </c:pt>
                <c:pt idx="1354">
                  <c:v>1240</c:v>
                </c:pt>
                <c:pt idx="1355">
                  <c:v>1194</c:v>
                </c:pt>
                <c:pt idx="1356">
                  <c:v>1246</c:v>
                </c:pt>
                <c:pt idx="1357">
                  <c:v>1211</c:v>
                </c:pt>
                <c:pt idx="1358">
                  <c:v>1223</c:v>
                </c:pt>
                <c:pt idx="1359">
                  <c:v>1248</c:v>
                </c:pt>
                <c:pt idx="1360">
                  <c:v>1223</c:v>
                </c:pt>
                <c:pt idx="1361">
                  <c:v>1257</c:v>
                </c:pt>
                <c:pt idx="1362">
                  <c:v>1226</c:v>
                </c:pt>
                <c:pt idx="1363">
                  <c:v>1183</c:v>
                </c:pt>
                <c:pt idx="1364">
                  <c:v>1199</c:v>
                </c:pt>
                <c:pt idx="1365">
                  <c:v>1180</c:v>
                </c:pt>
                <c:pt idx="1366">
                  <c:v>1162</c:v>
                </c:pt>
                <c:pt idx="1367">
                  <c:v>1149</c:v>
                </c:pt>
                <c:pt idx="1368">
                  <c:v>1278</c:v>
                </c:pt>
                <c:pt idx="1369">
                  <c:v>1274</c:v>
                </c:pt>
                <c:pt idx="1370">
                  <c:v>1230</c:v>
                </c:pt>
                <c:pt idx="1371">
                  <c:v>1210</c:v>
                </c:pt>
                <c:pt idx="1372">
                  <c:v>1219</c:v>
                </c:pt>
                <c:pt idx="1373">
                  <c:v>1235</c:v>
                </c:pt>
                <c:pt idx="1374">
                  <c:v>1207</c:v>
                </c:pt>
                <c:pt idx="1375">
                  <c:v>1186</c:v>
                </c:pt>
                <c:pt idx="1376">
                  <c:v>1200</c:v>
                </c:pt>
                <c:pt idx="1377">
                  <c:v>1219</c:v>
                </c:pt>
                <c:pt idx="1378">
                  <c:v>1195</c:v>
                </c:pt>
                <c:pt idx="1379">
                  <c:v>1181</c:v>
                </c:pt>
                <c:pt idx="1380">
                  <c:v>1197</c:v>
                </c:pt>
                <c:pt idx="1381">
                  <c:v>1191</c:v>
                </c:pt>
                <c:pt idx="1382">
                  <c:v>1224</c:v>
                </c:pt>
                <c:pt idx="1383">
                  <c:v>1183</c:v>
                </c:pt>
                <c:pt idx="1384">
                  <c:v>1175</c:v>
                </c:pt>
                <c:pt idx="1385">
                  <c:v>1189</c:v>
                </c:pt>
                <c:pt idx="1386">
                  <c:v>1140</c:v>
                </c:pt>
                <c:pt idx="1387">
                  <c:v>1223</c:v>
                </c:pt>
                <c:pt idx="1388">
                  <c:v>1248</c:v>
                </c:pt>
                <c:pt idx="1389">
                  <c:v>1109</c:v>
                </c:pt>
                <c:pt idx="1390">
                  <c:v>1203</c:v>
                </c:pt>
                <c:pt idx="1391">
                  <c:v>1133</c:v>
                </c:pt>
                <c:pt idx="1392">
                  <c:v>1200</c:v>
                </c:pt>
                <c:pt idx="1393">
                  <c:v>1185</c:v>
                </c:pt>
                <c:pt idx="1394">
                  <c:v>1207</c:v>
                </c:pt>
                <c:pt idx="1395">
                  <c:v>1241</c:v>
                </c:pt>
                <c:pt idx="1396">
                  <c:v>1180</c:v>
                </c:pt>
                <c:pt idx="1397">
                  <c:v>1136</c:v>
                </c:pt>
                <c:pt idx="1398">
                  <c:v>1126</c:v>
                </c:pt>
                <c:pt idx="1399">
                  <c:v>1207</c:v>
                </c:pt>
                <c:pt idx="1400">
                  <c:v>1195</c:v>
                </c:pt>
                <c:pt idx="1401">
                  <c:v>1194</c:v>
                </c:pt>
                <c:pt idx="1402">
                  <c:v>1115</c:v>
                </c:pt>
                <c:pt idx="1403">
                  <c:v>1141</c:v>
                </c:pt>
                <c:pt idx="1404">
                  <c:v>1157</c:v>
                </c:pt>
                <c:pt idx="1405">
                  <c:v>1166</c:v>
                </c:pt>
                <c:pt idx="1406">
                  <c:v>1186</c:v>
                </c:pt>
                <c:pt idx="1407">
                  <c:v>1229</c:v>
                </c:pt>
                <c:pt idx="1408">
                  <c:v>1178</c:v>
                </c:pt>
                <c:pt idx="1409">
                  <c:v>1249</c:v>
                </c:pt>
                <c:pt idx="1410">
                  <c:v>1173</c:v>
                </c:pt>
                <c:pt idx="1411">
                  <c:v>1197</c:v>
                </c:pt>
                <c:pt idx="1412">
                  <c:v>1151</c:v>
                </c:pt>
                <c:pt idx="1413">
                  <c:v>1235</c:v>
                </c:pt>
                <c:pt idx="1414">
                  <c:v>1163</c:v>
                </c:pt>
                <c:pt idx="1415">
                  <c:v>1164</c:v>
                </c:pt>
                <c:pt idx="1416">
                  <c:v>1143</c:v>
                </c:pt>
                <c:pt idx="1417">
                  <c:v>1222</c:v>
                </c:pt>
                <c:pt idx="1418">
                  <c:v>1107</c:v>
                </c:pt>
                <c:pt idx="1419">
                  <c:v>1099</c:v>
                </c:pt>
                <c:pt idx="1420">
                  <c:v>1130</c:v>
                </c:pt>
                <c:pt idx="1421">
                  <c:v>1110</c:v>
                </c:pt>
                <c:pt idx="1422">
                  <c:v>1180</c:v>
                </c:pt>
                <c:pt idx="1423">
                  <c:v>1142</c:v>
                </c:pt>
                <c:pt idx="1424">
                  <c:v>1130</c:v>
                </c:pt>
                <c:pt idx="1425">
                  <c:v>1062</c:v>
                </c:pt>
                <c:pt idx="1426">
                  <c:v>1120</c:v>
                </c:pt>
                <c:pt idx="1427">
                  <c:v>1068</c:v>
                </c:pt>
                <c:pt idx="1428">
                  <c:v>1153</c:v>
                </c:pt>
                <c:pt idx="1429">
                  <c:v>1179</c:v>
                </c:pt>
                <c:pt idx="1430">
                  <c:v>1131</c:v>
                </c:pt>
                <c:pt idx="1431">
                  <c:v>1143</c:v>
                </c:pt>
                <c:pt idx="1432">
                  <c:v>1102</c:v>
                </c:pt>
                <c:pt idx="1433">
                  <c:v>1111</c:v>
                </c:pt>
                <c:pt idx="1434">
                  <c:v>1148</c:v>
                </c:pt>
                <c:pt idx="1435">
                  <c:v>1165</c:v>
                </c:pt>
                <c:pt idx="1436">
                  <c:v>1125</c:v>
                </c:pt>
                <c:pt idx="1437">
                  <c:v>1228</c:v>
                </c:pt>
                <c:pt idx="1438">
                  <c:v>1152</c:v>
                </c:pt>
                <c:pt idx="1439">
                  <c:v>1208</c:v>
                </c:pt>
                <c:pt idx="1440">
                  <c:v>1149</c:v>
                </c:pt>
                <c:pt idx="1441">
                  <c:v>1189</c:v>
                </c:pt>
                <c:pt idx="1442">
                  <c:v>1172</c:v>
                </c:pt>
                <c:pt idx="1443">
                  <c:v>1191</c:v>
                </c:pt>
                <c:pt idx="1444">
                  <c:v>1165</c:v>
                </c:pt>
                <c:pt idx="1445">
                  <c:v>1115</c:v>
                </c:pt>
                <c:pt idx="1446">
                  <c:v>1085</c:v>
                </c:pt>
                <c:pt idx="1447">
                  <c:v>1155</c:v>
                </c:pt>
                <c:pt idx="1448">
                  <c:v>1173</c:v>
                </c:pt>
                <c:pt idx="1449">
                  <c:v>1153</c:v>
                </c:pt>
                <c:pt idx="1450">
                  <c:v>1152</c:v>
                </c:pt>
                <c:pt idx="1451">
                  <c:v>1161</c:v>
                </c:pt>
                <c:pt idx="1452">
                  <c:v>1105</c:v>
                </c:pt>
                <c:pt idx="1453">
                  <c:v>1200</c:v>
                </c:pt>
                <c:pt idx="1454">
                  <c:v>1215</c:v>
                </c:pt>
                <c:pt idx="1455">
                  <c:v>1261</c:v>
                </c:pt>
                <c:pt idx="1456">
                  <c:v>1306</c:v>
                </c:pt>
                <c:pt idx="1457">
                  <c:v>1231</c:v>
                </c:pt>
                <c:pt idx="1458">
                  <c:v>1315</c:v>
                </c:pt>
                <c:pt idx="1459">
                  <c:v>1373</c:v>
                </c:pt>
                <c:pt idx="1460">
                  <c:v>1297</c:v>
                </c:pt>
                <c:pt idx="1461">
                  <c:v>1346</c:v>
                </c:pt>
                <c:pt idx="1462">
                  <c:v>1288</c:v>
                </c:pt>
                <c:pt idx="1463">
                  <c:v>1203</c:v>
                </c:pt>
                <c:pt idx="1464">
                  <c:v>1218</c:v>
                </c:pt>
                <c:pt idx="1465">
                  <c:v>1192</c:v>
                </c:pt>
                <c:pt idx="1466">
                  <c:v>1210</c:v>
                </c:pt>
                <c:pt idx="1467">
                  <c:v>1139</c:v>
                </c:pt>
                <c:pt idx="1468">
                  <c:v>1153</c:v>
                </c:pt>
                <c:pt idx="1469">
                  <c:v>1048</c:v>
                </c:pt>
                <c:pt idx="1470">
                  <c:v>1160</c:v>
                </c:pt>
                <c:pt idx="1471">
                  <c:v>1136</c:v>
                </c:pt>
                <c:pt idx="1472">
                  <c:v>1181</c:v>
                </c:pt>
                <c:pt idx="1473">
                  <c:v>1090</c:v>
                </c:pt>
                <c:pt idx="1474">
                  <c:v>1155</c:v>
                </c:pt>
                <c:pt idx="1475">
                  <c:v>1126</c:v>
                </c:pt>
                <c:pt idx="1476">
                  <c:v>1078</c:v>
                </c:pt>
                <c:pt idx="1477">
                  <c:v>1164</c:v>
                </c:pt>
                <c:pt idx="1478">
                  <c:v>1075</c:v>
                </c:pt>
                <c:pt idx="1479">
                  <c:v>1103</c:v>
                </c:pt>
                <c:pt idx="1480">
                  <c:v>1091</c:v>
                </c:pt>
                <c:pt idx="1481">
                  <c:v>1171</c:v>
                </c:pt>
                <c:pt idx="1482">
                  <c:v>1165</c:v>
                </c:pt>
                <c:pt idx="1483">
                  <c:v>1087</c:v>
                </c:pt>
                <c:pt idx="1484">
                  <c:v>1119</c:v>
                </c:pt>
                <c:pt idx="1485">
                  <c:v>1140</c:v>
                </c:pt>
                <c:pt idx="1486">
                  <c:v>1126</c:v>
                </c:pt>
                <c:pt idx="1487">
                  <c:v>1130</c:v>
                </c:pt>
                <c:pt idx="1488">
                  <c:v>1133</c:v>
                </c:pt>
                <c:pt idx="1489">
                  <c:v>1104</c:v>
                </c:pt>
                <c:pt idx="1490">
                  <c:v>1079</c:v>
                </c:pt>
                <c:pt idx="1491">
                  <c:v>1096</c:v>
                </c:pt>
                <c:pt idx="1492">
                  <c:v>1071</c:v>
                </c:pt>
                <c:pt idx="1493">
                  <c:v>1118</c:v>
                </c:pt>
                <c:pt idx="1494">
                  <c:v>1076</c:v>
                </c:pt>
                <c:pt idx="1495">
                  <c:v>1127</c:v>
                </c:pt>
                <c:pt idx="1496">
                  <c:v>1107</c:v>
                </c:pt>
                <c:pt idx="1497">
                  <c:v>1097</c:v>
                </c:pt>
                <c:pt idx="1498">
                  <c:v>1087</c:v>
                </c:pt>
                <c:pt idx="1499">
                  <c:v>1074</c:v>
                </c:pt>
                <c:pt idx="1500">
                  <c:v>1139</c:v>
                </c:pt>
                <c:pt idx="1501">
                  <c:v>1072</c:v>
                </c:pt>
                <c:pt idx="1502">
                  <c:v>1117</c:v>
                </c:pt>
                <c:pt idx="1503">
                  <c:v>1076</c:v>
                </c:pt>
                <c:pt idx="1504">
                  <c:v>1044</c:v>
                </c:pt>
                <c:pt idx="1505">
                  <c:v>1132</c:v>
                </c:pt>
                <c:pt idx="1506">
                  <c:v>1142</c:v>
                </c:pt>
                <c:pt idx="1507">
                  <c:v>1099</c:v>
                </c:pt>
                <c:pt idx="1508">
                  <c:v>1049</c:v>
                </c:pt>
                <c:pt idx="1509">
                  <c:v>1144</c:v>
                </c:pt>
                <c:pt idx="1510">
                  <c:v>1117</c:v>
                </c:pt>
                <c:pt idx="1511">
                  <c:v>1123</c:v>
                </c:pt>
                <c:pt idx="1512">
                  <c:v>1082</c:v>
                </c:pt>
                <c:pt idx="1513">
                  <c:v>1099</c:v>
                </c:pt>
                <c:pt idx="1514">
                  <c:v>1033</c:v>
                </c:pt>
                <c:pt idx="1515">
                  <c:v>1109</c:v>
                </c:pt>
                <c:pt idx="1516">
                  <c:v>1082</c:v>
                </c:pt>
                <c:pt idx="1517">
                  <c:v>1114</c:v>
                </c:pt>
                <c:pt idx="1518">
                  <c:v>1128</c:v>
                </c:pt>
                <c:pt idx="1519">
                  <c:v>1101</c:v>
                </c:pt>
                <c:pt idx="1520">
                  <c:v>1119</c:v>
                </c:pt>
                <c:pt idx="1521">
                  <c:v>1116</c:v>
                </c:pt>
                <c:pt idx="1522">
                  <c:v>1101</c:v>
                </c:pt>
                <c:pt idx="1523">
                  <c:v>1119</c:v>
                </c:pt>
                <c:pt idx="1524">
                  <c:v>1113</c:v>
                </c:pt>
                <c:pt idx="1525">
                  <c:v>1097</c:v>
                </c:pt>
                <c:pt idx="1526">
                  <c:v>1063</c:v>
                </c:pt>
                <c:pt idx="1527">
                  <c:v>1016</c:v>
                </c:pt>
                <c:pt idx="1528">
                  <c:v>1081</c:v>
                </c:pt>
                <c:pt idx="1529">
                  <c:v>1072</c:v>
                </c:pt>
                <c:pt idx="1530">
                  <c:v>1101</c:v>
                </c:pt>
                <c:pt idx="1531">
                  <c:v>1088</c:v>
                </c:pt>
                <c:pt idx="1532">
                  <c:v>1140</c:v>
                </c:pt>
                <c:pt idx="1533">
                  <c:v>1143</c:v>
                </c:pt>
                <c:pt idx="1534">
                  <c:v>1219</c:v>
                </c:pt>
                <c:pt idx="1535">
                  <c:v>1356</c:v>
                </c:pt>
                <c:pt idx="1536">
                  <c:v>1443</c:v>
                </c:pt>
                <c:pt idx="1537">
                  <c:v>1522</c:v>
                </c:pt>
                <c:pt idx="1538">
                  <c:v>1784</c:v>
                </c:pt>
                <c:pt idx="1539">
                  <c:v>1938</c:v>
                </c:pt>
                <c:pt idx="1540">
                  <c:v>1983</c:v>
                </c:pt>
                <c:pt idx="1541">
                  <c:v>1974</c:v>
                </c:pt>
                <c:pt idx="1542">
                  <c:v>1924</c:v>
                </c:pt>
                <c:pt idx="1543">
                  <c:v>1769</c:v>
                </c:pt>
                <c:pt idx="1544">
                  <c:v>1579</c:v>
                </c:pt>
                <c:pt idx="1545">
                  <c:v>1487</c:v>
                </c:pt>
                <c:pt idx="1546">
                  <c:v>1289</c:v>
                </c:pt>
                <c:pt idx="1547">
                  <c:v>1197</c:v>
                </c:pt>
                <c:pt idx="1548">
                  <c:v>1065</c:v>
                </c:pt>
                <c:pt idx="1549">
                  <c:v>1035</c:v>
                </c:pt>
                <c:pt idx="1550">
                  <c:v>1016</c:v>
                </c:pt>
                <c:pt idx="1551">
                  <c:v>1005</c:v>
                </c:pt>
                <c:pt idx="1552">
                  <c:v>1096</c:v>
                </c:pt>
                <c:pt idx="1553">
                  <c:v>996</c:v>
                </c:pt>
                <c:pt idx="1554">
                  <c:v>1083</c:v>
                </c:pt>
                <c:pt idx="1555">
                  <c:v>991</c:v>
                </c:pt>
                <c:pt idx="1556">
                  <c:v>1001</c:v>
                </c:pt>
                <c:pt idx="1557">
                  <c:v>1028</c:v>
                </c:pt>
                <c:pt idx="1558">
                  <c:v>1070</c:v>
                </c:pt>
                <c:pt idx="1559">
                  <c:v>1036</c:v>
                </c:pt>
                <c:pt idx="1560">
                  <c:v>1053</c:v>
                </c:pt>
                <c:pt idx="1561">
                  <c:v>1014</c:v>
                </c:pt>
                <c:pt idx="1562">
                  <c:v>1032</c:v>
                </c:pt>
                <c:pt idx="1563">
                  <c:v>1018</c:v>
                </c:pt>
                <c:pt idx="1564">
                  <c:v>1018</c:v>
                </c:pt>
                <c:pt idx="1565">
                  <c:v>986</c:v>
                </c:pt>
                <c:pt idx="1566">
                  <c:v>1051</c:v>
                </c:pt>
                <c:pt idx="1567">
                  <c:v>1049</c:v>
                </c:pt>
                <c:pt idx="1568">
                  <c:v>983</c:v>
                </c:pt>
                <c:pt idx="1569">
                  <c:v>995</c:v>
                </c:pt>
                <c:pt idx="1570">
                  <c:v>1033</c:v>
                </c:pt>
                <c:pt idx="1571">
                  <c:v>988</c:v>
                </c:pt>
                <c:pt idx="1572">
                  <c:v>1035</c:v>
                </c:pt>
                <c:pt idx="1573">
                  <c:v>972</c:v>
                </c:pt>
                <c:pt idx="1574">
                  <c:v>1016</c:v>
                </c:pt>
                <c:pt idx="1575">
                  <c:v>1015</c:v>
                </c:pt>
                <c:pt idx="1576">
                  <c:v>969</c:v>
                </c:pt>
                <c:pt idx="1577">
                  <c:v>1046</c:v>
                </c:pt>
                <c:pt idx="1578">
                  <c:v>1074</c:v>
                </c:pt>
                <c:pt idx="1579">
                  <c:v>1009</c:v>
                </c:pt>
                <c:pt idx="1580">
                  <c:v>1025</c:v>
                </c:pt>
                <c:pt idx="1581">
                  <c:v>993</c:v>
                </c:pt>
                <c:pt idx="1582">
                  <c:v>981</c:v>
                </c:pt>
                <c:pt idx="1583">
                  <c:v>1015</c:v>
                </c:pt>
                <c:pt idx="1584">
                  <c:v>963</c:v>
                </c:pt>
                <c:pt idx="1585">
                  <c:v>998</c:v>
                </c:pt>
                <c:pt idx="1586">
                  <c:v>1149</c:v>
                </c:pt>
                <c:pt idx="1587">
                  <c:v>1061</c:v>
                </c:pt>
                <c:pt idx="1588">
                  <c:v>984</c:v>
                </c:pt>
                <c:pt idx="1589">
                  <c:v>960</c:v>
                </c:pt>
                <c:pt idx="1590">
                  <c:v>1059</c:v>
                </c:pt>
                <c:pt idx="1591">
                  <c:v>997</c:v>
                </c:pt>
                <c:pt idx="1592">
                  <c:v>998</c:v>
                </c:pt>
                <c:pt idx="1593">
                  <c:v>1018</c:v>
                </c:pt>
                <c:pt idx="1594">
                  <c:v>926</c:v>
                </c:pt>
                <c:pt idx="1595">
                  <c:v>986</c:v>
                </c:pt>
                <c:pt idx="1596">
                  <c:v>990</c:v>
                </c:pt>
                <c:pt idx="1597">
                  <c:v>983</c:v>
                </c:pt>
                <c:pt idx="1598">
                  <c:v>1014</c:v>
                </c:pt>
                <c:pt idx="1599">
                  <c:v>1011</c:v>
                </c:pt>
                <c:pt idx="1600">
                  <c:v>1025</c:v>
                </c:pt>
                <c:pt idx="1601">
                  <c:v>1042</c:v>
                </c:pt>
                <c:pt idx="1602">
                  <c:v>1018</c:v>
                </c:pt>
                <c:pt idx="1603">
                  <c:v>956</c:v>
                </c:pt>
                <c:pt idx="1604">
                  <c:v>1041</c:v>
                </c:pt>
                <c:pt idx="1605">
                  <c:v>1020</c:v>
                </c:pt>
                <c:pt idx="1606">
                  <c:v>944</c:v>
                </c:pt>
                <c:pt idx="1607">
                  <c:v>1053</c:v>
                </c:pt>
                <c:pt idx="1608">
                  <c:v>1011</c:v>
                </c:pt>
                <c:pt idx="1609">
                  <c:v>982</c:v>
                </c:pt>
                <c:pt idx="1610">
                  <c:v>1007</c:v>
                </c:pt>
                <c:pt idx="1611">
                  <c:v>965</c:v>
                </c:pt>
                <c:pt idx="1612">
                  <c:v>1034</c:v>
                </c:pt>
                <c:pt idx="1613">
                  <c:v>938</c:v>
                </c:pt>
                <c:pt idx="1614">
                  <c:v>986</c:v>
                </c:pt>
                <c:pt idx="1615">
                  <c:v>942</c:v>
                </c:pt>
                <c:pt idx="1616">
                  <c:v>978</c:v>
                </c:pt>
                <c:pt idx="1617">
                  <c:v>941</c:v>
                </c:pt>
                <c:pt idx="1618">
                  <c:v>1005</c:v>
                </c:pt>
                <c:pt idx="1619">
                  <c:v>960</c:v>
                </c:pt>
                <c:pt idx="1620">
                  <c:v>944</c:v>
                </c:pt>
                <c:pt idx="1621">
                  <c:v>983</c:v>
                </c:pt>
                <c:pt idx="1622">
                  <c:v>1012</c:v>
                </c:pt>
                <c:pt idx="1623">
                  <c:v>1024</c:v>
                </c:pt>
                <c:pt idx="1624">
                  <c:v>984</c:v>
                </c:pt>
                <c:pt idx="1625">
                  <c:v>991</c:v>
                </c:pt>
                <c:pt idx="1626">
                  <c:v>1000</c:v>
                </c:pt>
                <c:pt idx="1627">
                  <c:v>959</c:v>
                </c:pt>
                <c:pt idx="1628">
                  <c:v>996</c:v>
                </c:pt>
                <c:pt idx="1629">
                  <c:v>996</c:v>
                </c:pt>
                <c:pt idx="1630">
                  <c:v>981</c:v>
                </c:pt>
                <c:pt idx="1631">
                  <c:v>985</c:v>
                </c:pt>
                <c:pt idx="1632">
                  <c:v>979</c:v>
                </c:pt>
                <c:pt idx="1633">
                  <c:v>1024</c:v>
                </c:pt>
                <c:pt idx="1634">
                  <c:v>1083</c:v>
                </c:pt>
                <c:pt idx="1635">
                  <c:v>995</c:v>
                </c:pt>
                <c:pt idx="1636">
                  <c:v>972</c:v>
                </c:pt>
                <c:pt idx="1637">
                  <c:v>979</c:v>
                </c:pt>
                <c:pt idx="1638">
                  <c:v>948</c:v>
                </c:pt>
                <c:pt idx="1639">
                  <c:v>935</c:v>
                </c:pt>
                <c:pt idx="1640">
                  <c:v>1021</c:v>
                </c:pt>
                <c:pt idx="1641">
                  <c:v>1044</c:v>
                </c:pt>
                <c:pt idx="1642">
                  <c:v>968</c:v>
                </c:pt>
                <c:pt idx="1643">
                  <c:v>1061</c:v>
                </c:pt>
                <c:pt idx="1644">
                  <c:v>943</c:v>
                </c:pt>
                <c:pt idx="1645">
                  <c:v>956</c:v>
                </c:pt>
                <c:pt idx="1646">
                  <c:v>1020</c:v>
                </c:pt>
                <c:pt idx="1647">
                  <c:v>973</c:v>
                </c:pt>
                <c:pt idx="1648">
                  <c:v>954</c:v>
                </c:pt>
                <c:pt idx="1649">
                  <c:v>969</c:v>
                </c:pt>
                <c:pt idx="1650">
                  <c:v>950</c:v>
                </c:pt>
                <c:pt idx="1651">
                  <c:v>967</c:v>
                </c:pt>
                <c:pt idx="1652">
                  <c:v>1008</c:v>
                </c:pt>
                <c:pt idx="1653">
                  <c:v>992</c:v>
                </c:pt>
                <c:pt idx="1654">
                  <c:v>966</c:v>
                </c:pt>
                <c:pt idx="1655">
                  <c:v>955</c:v>
                </c:pt>
                <c:pt idx="1656">
                  <c:v>950</c:v>
                </c:pt>
                <c:pt idx="1657">
                  <c:v>936</c:v>
                </c:pt>
                <c:pt idx="1658">
                  <c:v>994</c:v>
                </c:pt>
                <c:pt idx="1659">
                  <c:v>1084</c:v>
                </c:pt>
                <c:pt idx="1660">
                  <c:v>1009</c:v>
                </c:pt>
                <c:pt idx="1661">
                  <c:v>1042</c:v>
                </c:pt>
                <c:pt idx="1662">
                  <c:v>989</c:v>
                </c:pt>
                <c:pt idx="1663">
                  <c:v>1113</c:v>
                </c:pt>
                <c:pt idx="1664">
                  <c:v>1101</c:v>
                </c:pt>
                <c:pt idx="1665">
                  <c:v>1074</c:v>
                </c:pt>
                <c:pt idx="1666">
                  <c:v>1086</c:v>
                </c:pt>
                <c:pt idx="1667">
                  <c:v>1124</c:v>
                </c:pt>
                <c:pt idx="1668">
                  <c:v>1061</c:v>
                </c:pt>
                <c:pt idx="1669">
                  <c:v>1043</c:v>
                </c:pt>
                <c:pt idx="1670">
                  <c:v>1014</c:v>
                </c:pt>
                <c:pt idx="1671">
                  <c:v>999</c:v>
                </c:pt>
                <c:pt idx="1672">
                  <c:v>1027</c:v>
                </c:pt>
                <c:pt idx="1673">
                  <c:v>961</c:v>
                </c:pt>
                <c:pt idx="1674">
                  <c:v>1009</c:v>
                </c:pt>
                <c:pt idx="1675">
                  <c:v>940</c:v>
                </c:pt>
                <c:pt idx="1676">
                  <c:v>980</c:v>
                </c:pt>
                <c:pt idx="1677">
                  <c:v>1026</c:v>
                </c:pt>
                <c:pt idx="1678">
                  <c:v>971</c:v>
                </c:pt>
                <c:pt idx="1679">
                  <c:v>967</c:v>
                </c:pt>
                <c:pt idx="1680">
                  <c:v>953</c:v>
                </c:pt>
                <c:pt idx="1681">
                  <c:v>983</c:v>
                </c:pt>
                <c:pt idx="1682">
                  <c:v>1009</c:v>
                </c:pt>
                <c:pt idx="1683">
                  <c:v>947</c:v>
                </c:pt>
                <c:pt idx="1684">
                  <c:v>979</c:v>
                </c:pt>
                <c:pt idx="1685">
                  <c:v>948</c:v>
                </c:pt>
                <c:pt idx="1686">
                  <c:v>1018</c:v>
                </c:pt>
                <c:pt idx="1687">
                  <c:v>1016</c:v>
                </c:pt>
                <c:pt idx="1688">
                  <c:v>1008</c:v>
                </c:pt>
                <c:pt idx="1689">
                  <c:v>958</c:v>
                </c:pt>
                <c:pt idx="1690">
                  <c:v>917</c:v>
                </c:pt>
                <c:pt idx="1691">
                  <c:v>942</c:v>
                </c:pt>
                <c:pt idx="1692">
                  <c:v>950</c:v>
                </c:pt>
                <c:pt idx="1693">
                  <c:v>956</c:v>
                </c:pt>
                <c:pt idx="1694">
                  <c:v>938</c:v>
                </c:pt>
                <c:pt idx="1695">
                  <c:v>978</c:v>
                </c:pt>
                <c:pt idx="1696">
                  <c:v>1001</c:v>
                </c:pt>
                <c:pt idx="1697">
                  <c:v>935</c:v>
                </c:pt>
                <c:pt idx="1698">
                  <c:v>877</c:v>
                </c:pt>
                <c:pt idx="1699">
                  <c:v>962</c:v>
                </c:pt>
                <c:pt idx="1700">
                  <c:v>950</c:v>
                </c:pt>
                <c:pt idx="1701">
                  <c:v>932</c:v>
                </c:pt>
                <c:pt idx="1702">
                  <c:v>955</c:v>
                </c:pt>
                <c:pt idx="1703">
                  <c:v>964</c:v>
                </c:pt>
                <c:pt idx="1704">
                  <c:v>961</c:v>
                </c:pt>
                <c:pt idx="1705">
                  <c:v>1001</c:v>
                </c:pt>
                <c:pt idx="1706">
                  <c:v>935</c:v>
                </c:pt>
                <c:pt idx="1707">
                  <c:v>917</c:v>
                </c:pt>
                <c:pt idx="1708">
                  <c:v>973</c:v>
                </c:pt>
                <c:pt idx="1709">
                  <c:v>947</c:v>
                </c:pt>
                <c:pt idx="1710">
                  <c:v>934</c:v>
                </c:pt>
                <c:pt idx="1711">
                  <c:v>1000</c:v>
                </c:pt>
                <c:pt idx="1712">
                  <c:v>967</c:v>
                </c:pt>
                <c:pt idx="1713">
                  <c:v>924</c:v>
                </c:pt>
                <c:pt idx="1714">
                  <c:v>943</c:v>
                </c:pt>
                <c:pt idx="1715">
                  <c:v>916</c:v>
                </c:pt>
                <c:pt idx="1716">
                  <c:v>923</c:v>
                </c:pt>
                <c:pt idx="1717">
                  <c:v>958</c:v>
                </c:pt>
                <c:pt idx="1718">
                  <c:v>907</c:v>
                </c:pt>
                <c:pt idx="1719">
                  <c:v>943</c:v>
                </c:pt>
                <c:pt idx="1720">
                  <c:v>920</c:v>
                </c:pt>
                <c:pt idx="1721">
                  <c:v>929</c:v>
                </c:pt>
                <c:pt idx="1722">
                  <c:v>932</c:v>
                </c:pt>
                <c:pt idx="1723">
                  <c:v>934</c:v>
                </c:pt>
                <c:pt idx="1724">
                  <c:v>916</c:v>
                </c:pt>
                <c:pt idx="1725">
                  <c:v>939</c:v>
                </c:pt>
                <c:pt idx="1726">
                  <c:v>926</c:v>
                </c:pt>
                <c:pt idx="1727">
                  <c:v>975</c:v>
                </c:pt>
                <c:pt idx="1728">
                  <c:v>972</c:v>
                </c:pt>
                <c:pt idx="1729">
                  <c:v>961</c:v>
                </c:pt>
                <c:pt idx="1730">
                  <c:v>984</c:v>
                </c:pt>
                <c:pt idx="1731">
                  <c:v>880</c:v>
                </c:pt>
                <c:pt idx="1732">
                  <c:v>954</c:v>
                </c:pt>
                <c:pt idx="1733">
                  <c:v>918</c:v>
                </c:pt>
                <c:pt idx="1734">
                  <c:v>961</c:v>
                </c:pt>
                <c:pt idx="1735">
                  <c:v>929</c:v>
                </c:pt>
                <c:pt idx="1736">
                  <c:v>978</c:v>
                </c:pt>
                <c:pt idx="1737">
                  <c:v>940</c:v>
                </c:pt>
                <c:pt idx="1738">
                  <c:v>900</c:v>
                </c:pt>
                <c:pt idx="1739">
                  <c:v>954</c:v>
                </c:pt>
                <c:pt idx="1740">
                  <c:v>963</c:v>
                </c:pt>
                <c:pt idx="1741">
                  <c:v>986</c:v>
                </c:pt>
                <c:pt idx="1742">
                  <c:v>984</c:v>
                </c:pt>
                <c:pt idx="1743">
                  <c:v>906</c:v>
                </c:pt>
                <c:pt idx="1744">
                  <c:v>916</c:v>
                </c:pt>
                <c:pt idx="1745">
                  <c:v>925</c:v>
                </c:pt>
                <c:pt idx="1746">
                  <c:v>978</c:v>
                </c:pt>
                <c:pt idx="1747">
                  <c:v>903</c:v>
                </c:pt>
                <c:pt idx="1748">
                  <c:v>983</c:v>
                </c:pt>
                <c:pt idx="1749">
                  <c:v>909</c:v>
                </c:pt>
                <c:pt idx="1750">
                  <c:v>984</c:v>
                </c:pt>
                <c:pt idx="1751">
                  <c:v>920</c:v>
                </c:pt>
                <c:pt idx="1752">
                  <c:v>951</c:v>
                </c:pt>
                <c:pt idx="1753">
                  <c:v>963</c:v>
                </c:pt>
                <c:pt idx="1754">
                  <c:v>948</c:v>
                </c:pt>
                <c:pt idx="1755">
                  <c:v>925</c:v>
                </c:pt>
                <c:pt idx="1756">
                  <c:v>915</c:v>
                </c:pt>
                <c:pt idx="1757">
                  <c:v>917</c:v>
                </c:pt>
                <c:pt idx="1758">
                  <c:v>885</c:v>
                </c:pt>
                <c:pt idx="1759">
                  <c:v>936</c:v>
                </c:pt>
                <c:pt idx="1760">
                  <c:v>993</c:v>
                </c:pt>
                <c:pt idx="1761">
                  <c:v>913</c:v>
                </c:pt>
                <c:pt idx="1762">
                  <c:v>1007</c:v>
                </c:pt>
                <c:pt idx="1763">
                  <c:v>974</c:v>
                </c:pt>
                <c:pt idx="1764">
                  <c:v>1061</c:v>
                </c:pt>
                <c:pt idx="1765">
                  <c:v>928</c:v>
                </c:pt>
                <c:pt idx="1766">
                  <c:v>1032</c:v>
                </c:pt>
                <c:pt idx="1767">
                  <c:v>997</c:v>
                </c:pt>
                <c:pt idx="1768">
                  <c:v>966</c:v>
                </c:pt>
                <c:pt idx="1769">
                  <c:v>965</c:v>
                </c:pt>
                <c:pt idx="1770">
                  <c:v>1016</c:v>
                </c:pt>
                <c:pt idx="1771">
                  <c:v>936</c:v>
                </c:pt>
                <c:pt idx="1772">
                  <c:v>990</c:v>
                </c:pt>
                <c:pt idx="1773">
                  <c:v>965</c:v>
                </c:pt>
                <c:pt idx="1774">
                  <c:v>994</c:v>
                </c:pt>
                <c:pt idx="1775">
                  <c:v>1041</c:v>
                </c:pt>
                <c:pt idx="1776">
                  <c:v>957</c:v>
                </c:pt>
                <c:pt idx="1777">
                  <c:v>970</c:v>
                </c:pt>
                <c:pt idx="1778">
                  <c:v>999</c:v>
                </c:pt>
                <c:pt idx="1779">
                  <c:v>1010</c:v>
                </c:pt>
                <c:pt idx="1780">
                  <c:v>988</c:v>
                </c:pt>
                <c:pt idx="1781">
                  <c:v>952</c:v>
                </c:pt>
                <c:pt idx="1782">
                  <c:v>912</c:v>
                </c:pt>
                <c:pt idx="1783">
                  <c:v>936</c:v>
                </c:pt>
                <c:pt idx="1784">
                  <c:v>976</c:v>
                </c:pt>
                <c:pt idx="1785">
                  <c:v>956</c:v>
                </c:pt>
                <c:pt idx="1786">
                  <c:v>1010</c:v>
                </c:pt>
                <c:pt idx="1787">
                  <c:v>949</c:v>
                </c:pt>
                <c:pt idx="1788">
                  <c:v>912</c:v>
                </c:pt>
                <c:pt idx="1789">
                  <c:v>966</c:v>
                </c:pt>
                <c:pt idx="1790">
                  <c:v>990</c:v>
                </c:pt>
                <c:pt idx="1791">
                  <c:v>918</c:v>
                </c:pt>
                <c:pt idx="1792">
                  <c:v>947</c:v>
                </c:pt>
                <c:pt idx="1793">
                  <c:v>973</c:v>
                </c:pt>
                <c:pt idx="1794">
                  <c:v>973</c:v>
                </c:pt>
                <c:pt idx="1795">
                  <c:v>964</c:v>
                </c:pt>
                <c:pt idx="1796">
                  <c:v>922</c:v>
                </c:pt>
                <c:pt idx="1797">
                  <c:v>934</c:v>
                </c:pt>
                <c:pt idx="1798">
                  <c:v>941</c:v>
                </c:pt>
                <c:pt idx="1799">
                  <c:v>944</c:v>
                </c:pt>
                <c:pt idx="1800">
                  <c:v>932</c:v>
                </c:pt>
                <c:pt idx="1801">
                  <c:v>937</c:v>
                </c:pt>
                <c:pt idx="1802">
                  <c:v>930</c:v>
                </c:pt>
                <c:pt idx="1803">
                  <c:v>1004</c:v>
                </c:pt>
                <c:pt idx="1804">
                  <c:v>971</c:v>
                </c:pt>
                <c:pt idx="1805">
                  <c:v>954</c:v>
                </c:pt>
                <c:pt idx="1806">
                  <c:v>958</c:v>
                </c:pt>
                <c:pt idx="1807">
                  <c:v>1015</c:v>
                </c:pt>
                <c:pt idx="1808">
                  <c:v>963</c:v>
                </c:pt>
                <c:pt idx="1809">
                  <c:v>1015</c:v>
                </c:pt>
                <c:pt idx="1810">
                  <c:v>969</c:v>
                </c:pt>
                <c:pt idx="1811">
                  <c:v>948</c:v>
                </c:pt>
                <c:pt idx="1812">
                  <c:v>969</c:v>
                </c:pt>
                <c:pt idx="1813">
                  <c:v>976</c:v>
                </c:pt>
                <c:pt idx="1814">
                  <c:v>926</c:v>
                </c:pt>
                <c:pt idx="1815">
                  <c:v>951</c:v>
                </c:pt>
                <c:pt idx="1816">
                  <c:v>937</c:v>
                </c:pt>
                <c:pt idx="1817">
                  <c:v>952</c:v>
                </c:pt>
                <c:pt idx="1818">
                  <c:v>943</c:v>
                </c:pt>
                <c:pt idx="1819">
                  <c:v>962</c:v>
                </c:pt>
                <c:pt idx="1820">
                  <c:v>973</c:v>
                </c:pt>
                <c:pt idx="1821">
                  <c:v>974</c:v>
                </c:pt>
                <c:pt idx="1822">
                  <c:v>941</c:v>
                </c:pt>
                <c:pt idx="1823">
                  <c:v>988</c:v>
                </c:pt>
                <c:pt idx="1824">
                  <c:v>923</c:v>
                </c:pt>
                <c:pt idx="1825">
                  <c:v>990</c:v>
                </c:pt>
                <c:pt idx="1826">
                  <c:v>964</c:v>
                </c:pt>
                <c:pt idx="1827">
                  <c:v>938</c:v>
                </c:pt>
                <c:pt idx="1828">
                  <c:v>959</c:v>
                </c:pt>
                <c:pt idx="1829">
                  <c:v>969</c:v>
                </c:pt>
                <c:pt idx="1830">
                  <c:v>958</c:v>
                </c:pt>
                <c:pt idx="1831">
                  <c:v>942</c:v>
                </c:pt>
                <c:pt idx="1832">
                  <c:v>964</c:v>
                </c:pt>
                <c:pt idx="1833">
                  <c:v>935</c:v>
                </c:pt>
                <c:pt idx="1834">
                  <c:v>965</c:v>
                </c:pt>
                <c:pt idx="1835">
                  <c:v>967</c:v>
                </c:pt>
                <c:pt idx="1836">
                  <c:v>911</c:v>
                </c:pt>
                <c:pt idx="1837">
                  <c:v>975</c:v>
                </c:pt>
                <c:pt idx="1838">
                  <c:v>934</c:v>
                </c:pt>
                <c:pt idx="1839">
                  <c:v>919</c:v>
                </c:pt>
                <c:pt idx="1840">
                  <c:v>985</c:v>
                </c:pt>
                <c:pt idx="1841">
                  <c:v>968</c:v>
                </c:pt>
                <c:pt idx="1842">
                  <c:v>984</c:v>
                </c:pt>
                <c:pt idx="1843">
                  <c:v>996</c:v>
                </c:pt>
                <c:pt idx="1844">
                  <c:v>996</c:v>
                </c:pt>
                <c:pt idx="1845">
                  <c:v>939</c:v>
                </c:pt>
                <c:pt idx="1846">
                  <c:v>1016</c:v>
                </c:pt>
                <c:pt idx="1847">
                  <c:v>1006</c:v>
                </c:pt>
                <c:pt idx="1848">
                  <c:v>987</c:v>
                </c:pt>
                <c:pt idx="1849">
                  <c:v>993</c:v>
                </c:pt>
                <c:pt idx="1850">
                  <c:v>1030</c:v>
                </c:pt>
                <c:pt idx="1851">
                  <c:v>1014</c:v>
                </c:pt>
                <c:pt idx="1852">
                  <c:v>1064</c:v>
                </c:pt>
                <c:pt idx="1853">
                  <c:v>1045</c:v>
                </c:pt>
                <c:pt idx="1854">
                  <c:v>1110</c:v>
                </c:pt>
                <c:pt idx="1855">
                  <c:v>1150</c:v>
                </c:pt>
                <c:pt idx="1856">
                  <c:v>1139</c:v>
                </c:pt>
                <c:pt idx="1857">
                  <c:v>1170</c:v>
                </c:pt>
                <c:pt idx="1858">
                  <c:v>1170</c:v>
                </c:pt>
                <c:pt idx="1859">
                  <c:v>1197</c:v>
                </c:pt>
                <c:pt idx="1860">
                  <c:v>1149</c:v>
                </c:pt>
                <c:pt idx="1861">
                  <c:v>1264</c:v>
                </c:pt>
                <c:pt idx="1862">
                  <c:v>1124</c:v>
                </c:pt>
                <c:pt idx="1863">
                  <c:v>1137</c:v>
                </c:pt>
                <c:pt idx="1864">
                  <c:v>1114</c:v>
                </c:pt>
                <c:pt idx="1865">
                  <c:v>1063</c:v>
                </c:pt>
                <c:pt idx="1866">
                  <c:v>1040</c:v>
                </c:pt>
                <c:pt idx="1867">
                  <c:v>1085</c:v>
                </c:pt>
                <c:pt idx="1868">
                  <c:v>958</c:v>
                </c:pt>
                <c:pt idx="1869">
                  <c:v>933</c:v>
                </c:pt>
                <c:pt idx="1870">
                  <c:v>917</c:v>
                </c:pt>
                <c:pt idx="1871">
                  <c:v>964</c:v>
                </c:pt>
                <c:pt idx="1872">
                  <c:v>914</c:v>
                </c:pt>
                <c:pt idx="1873">
                  <c:v>938</c:v>
                </c:pt>
                <c:pt idx="1874">
                  <c:v>927</c:v>
                </c:pt>
                <c:pt idx="1875">
                  <c:v>909</c:v>
                </c:pt>
                <c:pt idx="1876">
                  <c:v>892</c:v>
                </c:pt>
                <c:pt idx="1877">
                  <c:v>932</c:v>
                </c:pt>
                <c:pt idx="1878">
                  <c:v>940</c:v>
                </c:pt>
                <c:pt idx="1879">
                  <c:v>872</c:v>
                </c:pt>
                <c:pt idx="1880">
                  <c:v>905</c:v>
                </c:pt>
                <c:pt idx="1881">
                  <c:v>901</c:v>
                </c:pt>
                <c:pt idx="1882">
                  <c:v>890</c:v>
                </c:pt>
                <c:pt idx="1883">
                  <c:v>934</c:v>
                </c:pt>
                <c:pt idx="1884">
                  <c:v>877</c:v>
                </c:pt>
                <c:pt idx="1885">
                  <c:v>881</c:v>
                </c:pt>
                <c:pt idx="1886">
                  <c:v>916</c:v>
                </c:pt>
                <c:pt idx="1887">
                  <c:v>852</c:v>
                </c:pt>
                <c:pt idx="1888">
                  <c:v>946</c:v>
                </c:pt>
                <c:pt idx="1889">
                  <c:v>914</c:v>
                </c:pt>
                <c:pt idx="1890">
                  <c:v>942</c:v>
                </c:pt>
                <c:pt idx="1891">
                  <c:v>900</c:v>
                </c:pt>
                <c:pt idx="1892">
                  <c:v>918</c:v>
                </c:pt>
                <c:pt idx="1893">
                  <c:v>898</c:v>
                </c:pt>
                <c:pt idx="1894">
                  <c:v>903</c:v>
                </c:pt>
                <c:pt idx="1895">
                  <c:v>928</c:v>
                </c:pt>
                <c:pt idx="1896">
                  <c:v>888</c:v>
                </c:pt>
                <c:pt idx="1897">
                  <c:v>959</c:v>
                </c:pt>
                <c:pt idx="1898">
                  <c:v>905</c:v>
                </c:pt>
                <c:pt idx="1899">
                  <c:v>884</c:v>
                </c:pt>
                <c:pt idx="1900">
                  <c:v>890</c:v>
                </c:pt>
                <c:pt idx="1901">
                  <c:v>888</c:v>
                </c:pt>
                <c:pt idx="1902">
                  <c:v>918</c:v>
                </c:pt>
                <c:pt idx="1903">
                  <c:v>871</c:v>
                </c:pt>
                <c:pt idx="1904">
                  <c:v>872</c:v>
                </c:pt>
                <c:pt idx="1905">
                  <c:v>910</c:v>
                </c:pt>
                <c:pt idx="1906">
                  <c:v>930</c:v>
                </c:pt>
                <c:pt idx="1907">
                  <c:v>875</c:v>
                </c:pt>
                <c:pt idx="1908">
                  <c:v>895</c:v>
                </c:pt>
                <c:pt idx="1909">
                  <c:v>885</c:v>
                </c:pt>
                <c:pt idx="1910">
                  <c:v>941</c:v>
                </c:pt>
                <c:pt idx="1911">
                  <c:v>984</c:v>
                </c:pt>
                <c:pt idx="1912">
                  <c:v>966</c:v>
                </c:pt>
                <c:pt idx="1913">
                  <c:v>927</c:v>
                </c:pt>
                <c:pt idx="1914">
                  <c:v>1011</c:v>
                </c:pt>
                <c:pt idx="1915">
                  <c:v>997</c:v>
                </c:pt>
                <c:pt idx="1916">
                  <c:v>1007</c:v>
                </c:pt>
                <c:pt idx="1917">
                  <c:v>1005</c:v>
                </c:pt>
                <c:pt idx="1918">
                  <c:v>950</c:v>
                </c:pt>
                <c:pt idx="1919">
                  <c:v>876</c:v>
                </c:pt>
                <c:pt idx="1920">
                  <c:v>922</c:v>
                </c:pt>
                <c:pt idx="1921">
                  <c:v>921</c:v>
                </c:pt>
                <c:pt idx="1922">
                  <c:v>900</c:v>
                </c:pt>
                <c:pt idx="1923">
                  <c:v>830</c:v>
                </c:pt>
                <c:pt idx="1924">
                  <c:v>932</c:v>
                </c:pt>
                <c:pt idx="1925">
                  <c:v>921</c:v>
                </c:pt>
                <c:pt idx="1926">
                  <c:v>859</c:v>
                </c:pt>
                <c:pt idx="1927">
                  <c:v>927</c:v>
                </c:pt>
                <c:pt idx="1928">
                  <c:v>893</c:v>
                </c:pt>
                <c:pt idx="1929">
                  <c:v>882</c:v>
                </c:pt>
                <c:pt idx="1930">
                  <c:v>910</c:v>
                </c:pt>
                <c:pt idx="1931">
                  <c:v>898</c:v>
                </c:pt>
                <c:pt idx="1932">
                  <c:v>877</c:v>
                </c:pt>
                <c:pt idx="1933">
                  <c:v>890</c:v>
                </c:pt>
                <c:pt idx="1934">
                  <c:v>912</c:v>
                </c:pt>
                <c:pt idx="1935">
                  <c:v>890</c:v>
                </c:pt>
                <c:pt idx="1936">
                  <c:v>891</c:v>
                </c:pt>
                <c:pt idx="1937">
                  <c:v>847</c:v>
                </c:pt>
                <c:pt idx="1938">
                  <c:v>804</c:v>
                </c:pt>
                <c:pt idx="1939">
                  <c:v>880</c:v>
                </c:pt>
                <c:pt idx="1940">
                  <c:v>885</c:v>
                </c:pt>
                <c:pt idx="1941">
                  <c:v>850</c:v>
                </c:pt>
                <c:pt idx="1942">
                  <c:v>861</c:v>
                </c:pt>
                <c:pt idx="1943">
                  <c:v>843</c:v>
                </c:pt>
                <c:pt idx="1944">
                  <c:v>914</c:v>
                </c:pt>
                <c:pt idx="1945">
                  <c:v>899</c:v>
                </c:pt>
                <c:pt idx="1946">
                  <c:v>836</c:v>
                </c:pt>
                <c:pt idx="1947">
                  <c:v>889</c:v>
                </c:pt>
                <c:pt idx="1948">
                  <c:v>908</c:v>
                </c:pt>
                <c:pt idx="1949">
                  <c:v>886</c:v>
                </c:pt>
                <c:pt idx="1950">
                  <c:v>907</c:v>
                </c:pt>
                <c:pt idx="1951">
                  <c:v>859</c:v>
                </c:pt>
                <c:pt idx="1952">
                  <c:v>830</c:v>
                </c:pt>
                <c:pt idx="1953">
                  <c:v>899</c:v>
                </c:pt>
                <c:pt idx="1954">
                  <c:v>852</c:v>
                </c:pt>
                <c:pt idx="1955">
                  <c:v>870</c:v>
                </c:pt>
                <c:pt idx="1956">
                  <c:v>834</c:v>
                </c:pt>
                <c:pt idx="1957">
                  <c:v>828</c:v>
                </c:pt>
                <c:pt idx="1958">
                  <c:v>880</c:v>
                </c:pt>
                <c:pt idx="1959">
                  <c:v>874</c:v>
                </c:pt>
                <c:pt idx="1960">
                  <c:v>872</c:v>
                </c:pt>
                <c:pt idx="1961">
                  <c:v>856</c:v>
                </c:pt>
                <c:pt idx="1962">
                  <c:v>877</c:v>
                </c:pt>
                <c:pt idx="1963">
                  <c:v>839</c:v>
                </c:pt>
                <c:pt idx="1964">
                  <c:v>870</c:v>
                </c:pt>
                <c:pt idx="1965">
                  <c:v>885</c:v>
                </c:pt>
                <c:pt idx="1966">
                  <c:v>856</c:v>
                </c:pt>
                <c:pt idx="1967">
                  <c:v>866</c:v>
                </c:pt>
                <c:pt idx="1968">
                  <c:v>891</c:v>
                </c:pt>
                <c:pt idx="1969">
                  <c:v>885</c:v>
                </c:pt>
                <c:pt idx="1970">
                  <c:v>858</c:v>
                </c:pt>
                <c:pt idx="1971">
                  <c:v>887</c:v>
                </c:pt>
                <c:pt idx="1972">
                  <c:v>905</c:v>
                </c:pt>
                <c:pt idx="1973">
                  <c:v>853</c:v>
                </c:pt>
                <c:pt idx="1974">
                  <c:v>824</c:v>
                </c:pt>
                <c:pt idx="1975">
                  <c:v>901</c:v>
                </c:pt>
                <c:pt idx="1976">
                  <c:v>859</c:v>
                </c:pt>
                <c:pt idx="1977">
                  <c:v>877</c:v>
                </c:pt>
                <c:pt idx="1978">
                  <c:v>931</c:v>
                </c:pt>
                <c:pt idx="1979">
                  <c:v>898</c:v>
                </c:pt>
                <c:pt idx="1980">
                  <c:v>841</c:v>
                </c:pt>
                <c:pt idx="1981">
                  <c:v>843</c:v>
                </c:pt>
                <c:pt idx="1982">
                  <c:v>838</c:v>
                </c:pt>
                <c:pt idx="1983">
                  <c:v>921</c:v>
                </c:pt>
                <c:pt idx="1984">
                  <c:v>836</c:v>
                </c:pt>
                <c:pt idx="1985">
                  <c:v>910</c:v>
                </c:pt>
                <c:pt idx="1986">
                  <c:v>891</c:v>
                </c:pt>
                <c:pt idx="1987">
                  <c:v>860</c:v>
                </c:pt>
                <c:pt idx="1988">
                  <c:v>930</c:v>
                </c:pt>
                <c:pt idx="1989">
                  <c:v>943</c:v>
                </c:pt>
                <c:pt idx="1990">
                  <c:v>964</c:v>
                </c:pt>
                <c:pt idx="1991">
                  <c:v>960</c:v>
                </c:pt>
                <c:pt idx="1992">
                  <c:v>1036</c:v>
                </c:pt>
                <c:pt idx="1993">
                  <c:v>1102</c:v>
                </c:pt>
                <c:pt idx="1994">
                  <c:v>1080</c:v>
                </c:pt>
                <c:pt idx="1995">
                  <c:v>1094</c:v>
                </c:pt>
                <c:pt idx="1996">
                  <c:v>1161</c:v>
                </c:pt>
                <c:pt idx="1997">
                  <c:v>1051</c:v>
                </c:pt>
                <c:pt idx="1998">
                  <c:v>1076</c:v>
                </c:pt>
                <c:pt idx="1999">
                  <c:v>983</c:v>
                </c:pt>
                <c:pt idx="2000">
                  <c:v>934</c:v>
                </c:pt>
                <c:pt idx="2001">
                  <c:v>895</c:v>
                </c:pt>
                <c:pt idx="2002">
                  <c:v>905</c:v>
                </c:pt>
                <c:pt idx="2003">
                  <c:v>883</c:v>
                </c:pt>
                <c:pt idx="2004">
                  <c:v>855</c:v>
                </c:pt>
                <c:pt idx="2005">
                  <c:v>864</c:v>
                </c:pt>
                <c:pt idx="2006">
                  <c:v>918</c:v>
                </c:pt>
                <c:pt idx="2007">
                  <c:v>855</c:v>
                </c:pt>
                <c:pt idx="2008">
                  <c:v>861</c:v>
                </c:pt>
                <c:pt idx="2009">
                  <c:v>900</c:v>
                </c:pt>
                <c:pt idx="2010">
                  <c:v>869</c:v>
                </c:pt>
                <c:pt idx="2011">
                  <c:v>884</c:v>
                </c:pt>
                <c:pt idx="2012">
                  <c:v>835</c:v>
                </c:pt>
                <c:pt idx="2013">
                  <c:v>865</c:v>
                </c:pt>
                <c:pt idx="2014">
                  <c:v>858</c:v>
                </c:pt>
                <c:pt idx="2015">
                  <c:v>885</c:v>
                </c:pt>
                <c:pt idx="2016">
                  <c:v>854</c:v>
                </c:pt>
                <c:pt idx="2017">
                  <c:v>851</c:v>
                </c:pt>
                <c:pt idx="2018">
                  <c:v>889</c:v>
                </c:pt>
                <c:pt idx="2019">
                  <c:v>824</c:v>
                </c:pt>
                <c:pt idx="2020">
                  <c:v>873</c:v>
                </c:pt>
                <c:pt idx="2021">
                  <c:v>853</c:v>
                </c:pt>
                <c:pt idx="2022">
                  <c:v>835</c:v>
                </c:pt>
                <c:pt idx="2023">
                  <c:v>882</c:v>
                </c:pt>
                <c:pt idx="2024">
                  <c:v>881</c:v>
                </c:pt>
                <c:pt idx="2025">
                  <c:v>819</c:v>
                </c:pt>
                <c:pt idx="2026">
                  <c:v>896</c:v>
                </c:pt>
                <c:pt idx="2027">
                  <c:v>823</c:v>
                </c:pt>
                <c:pt idx="2028">
                  <c:v>845</c:v>
                </c:pt>
                <c:pt idx="2029">
                  <c:v>881</c:v>
                </c:pt>
                <c:pt idx="2030">
                  <c:v>885</c:v>
                </c:pt>
                <c:pt idx="2031">
                  <c:v>869</c:v>
                </c:pt>
                <c:pt idx="2032">
                  <c:v>905</c:v>
                </c:pt>
                <c:pt idx="2033">
                  <c:v>871</c:v>
                </c:pt>
                <c:pt idx="2034">
                  <c:v>809</c:v>
                </c:pt>
                <c:pt idx="2035">
                  <c:v>901</c:v>
                </c:pt>
                <c:pt idx="2036">
                  <c:v>946</c:v>
                </c:pt>
                <c:pt idx="2037">
                  <c:v>935</c:v>
                </c:pt>
                <c:pt idx="2038">
                  <c:v>956</c:v>
                </c:pt>
                <c:pt idx="2039">
                  <c:v>1001</c:v>
                </c:pt>
                <c:pt idx="2040">
                  <c:v>977</c:v>
                </c:pt>
                <c:pt idx="2041">
                  <c:v>975</c:v>
                </c:pt>
                <c:pt idx="2042">
                  <c:v>949</c:v>
                </c:pt>
                <c:pt idx="2043">
                  <c:v>943</c:v>
                </c:pt>
                <c:pt idx="2044">
                  <c:v>921</c:v>
                </c:pt>
                <c:pt idx="2045">
                  <c:v>943</c:v>
                </c:pt>
                <c:pt idx="2046">
                  <c:v>866</c:v>
                </c:pt>
                <c:pt idx="2047">
                  <c:v>889</c:v>
                </c:pt>
                <c:pt idx="2048">
                  <c:v>878</c:v>
                </c:pt>
                <c:pt idx="2049">
                  <c:v>844</c:v>
                </c:pt>
                <c:pt idx="2050">
                  <c:v>847</c:v>
                </c:pt>
                <c:pt idx="2051">
                  <c:v>877</c:v>
                </c:pt>
                <c:pt idx="2052">
                  <c:v>854</c:v>
                </c:pt>
                <c:pt idx="2053">
                  <c:v>895</c:v>
                </c:pt>
                <c:pt idx="2054">
                  <c:v>885</c:v>
                </c:pt>
                <c:pt idx="2055">
                  <c:v>831</c:v>
                </c:pt>
                <c:pt idx="2056">
                  <c:v>825</c:v>
                </c:pt>
                <c:pt idx="2057">
                  <c:v>874</c:v>
                </c:pt>
                <c:pt idx="2058">
                  <c:v>824</c:v>
                </c:pt>
                <c:pt idx="2059">
                  <c:v>836</c:v>
                </c:pt>
                <c:pt idx="2060">
                  <c:v>839</c:v>
                </c:pt>
                <c:pt idx="2061">
                  <c:v>848</c:v>
                </c:pt>
                <c:pt idx="2062">
                  <c:v>842</c:v>
                </c:pt>
                <c:pt idx="2063">
                  <c:v>834</c:v>
                </c:pt>
                <c:pt idx="2064">
                  <c:v>819</c:v>
                </c:pt>
                <c:pt idx="2065">
                  <c:v>858</c:v>
                </c:pt>
                <c:pt idx="2066">
                  <c:v>862</c:v>
                </c:pt>
                <c:pt idx="2067">
                  <c:v>862</c:v>
                </c:pt>
                <c:pt idx="2068">
                  <c:v>864</c:v>
                </c:pt>
                <c:pt idx="2069">
                  <c:v>798</c:v>
                </c:pt>
                <c:pt idx="2070">
                  <c:v>867</c:v>
                </c:pt>
                <c:pt idx="2071">
                  <c:v>847</c:v>
                </c:pt>
                <c:pt idx="2072">
                  <c:v>751</c:v>
                </c:pt>
                <c:pt idx="2073">
                  <c:v>875</c:v>
                </c:pt>
                <c:pt idx="2074">
                  <c:v>801</c:v>
                </c:pt>
                <c:pt idx="2075">
                  <c:v>888</c:v>
                </c:pt>
                <c:pt idx="2076">
                  <c:v>824</c:v>
                </c:pt>
                <c:pt idx="2077">
                  <c:v>824</c:v>
                </c:pt>
                <c:pt idx="2078">
                  <c:v>837</c:v>
                </c:pt>
                <c:pt idx="2079">
                  <c:v>816</c:v>
                </c:pt>
                <c:pt idx="2080">
                  <c:v>910</c:v>
                </c:pt>
                <c:pt idx="2081">
                  <c:v>884</c:v>
                </c:pt>
                <c:pt idx="2082">
                  <c:v>925</c:v>
                </c:pt>
                <c:pt idx="2083">
                  <c:v>986</c:v>
                </c:pt>
                <c:pt idx="2084">
                  <c:v>1059</c:v>
                </c:pt>
                <c:pt idx="2085">
                  <c:v>1193</c:v>
                </c:pt>
                <c:pt idx="2086">
                  <c:v>1361</c:v>
                </c:pt>
                <c:pt idx="2087">
                  <c:v>1723</c:v>
                </c:pt>
                <c:pt idx="2088">
                  <c:v>2095</c:v>
                </c:pt>
                <c:pt idx="2089">
                  <c:v>2549</c:v>
                </c:pt>
                <c:pt idx="2090">
                  <c:v>2906</c:v>
                </c:pt>
                <c:pt idx="2091">
                  <c:v>3417</c:v>
                </c:pt>
                <c:pt idx="2092">
                  <c:v>3987</c:v>
                </c:pt>
                <c:pt idx="2093">
                  <c:v>4099</c:v>
                </c:pt>
                <c:pt idx="2094">
                  <c:v>4244</c:v>
                </c:pt>
                <c:pt idx="2095">
                  <c:v>4008</c:v>
                </c:pt>
                <c:pt idx="2096">
                  <c:v>3621</c:v>
                </c:pt>
                <c:pt idx="2097">
                  <c:v>3156</c:v>
                </c:pt>
                <c:pt idx="2098">
                  <c:v>2433</c:v>
                </c:pt>
                <c:pt idx="2099">
                  <c:v>1886</c:v>
                </c:pt>
                <c:pt idx="2100">
                  <c:v>1486</c:v>
                </c:pt>
                <c:pt idx="2101">
                  <c:v>1221</c:v>
                </c:pt>
                <c:pt idx="2102">
                  <c:v>1013</c:v>
                </c:pt>
                <c:pt idx="2103">
                  <c:v>931</c:v>
                </c:pt>
                <c:pt idx="2104">
                  <c:v>859</c:v>
                </c:pt>
                <c:pt idx="2105">
                  <c:v>815</c:v>
                </c:pt>
                <c:pt idx="2106">
                  <c:v>794</c:v>
                </c:pt>
                <c:pt idx="2107">
                  <c:v>796</c:v>
                </c:pt>
                <c:pt idx="2108">
                  <c:v>791</c:v>
                </c:pt>
                <c:pt idx="2109">
                  <c:v>817</c:v>
                </c:pt>
                <c:pt idx="2110">
                  <c:v>783</c:v>
                </c:pt>
                <c:pt idx="2111">
                  <c:v>759</c:v>
                </c:pt>
                <c:pt idx="2112">
                  <c:v>818</c:v>
                </c:pt>
                <c:pt idx="2113">
                  <c:v>841</c:v>
                </c:pt>
                <c:pt idx="2114">
                  <c:v>838</c:v>
                </c:pt>
                <c:pt idx="2115">
                  <c:v>841</c:v>
                </c:pt>
                <c:pt idx="2116">
                  <c:v>854</c:v>
                </c:pt>
                <c:pt idx="2117">
                  <c:v>874</c:v>
                </c:pt>
                <c:pt idx="2118">
                  <c:v>824</c:v>
                </c:pt>
                <c:pt idx="2119">
                  <c:v>843</c:v>
                </c:pt>
                <c:pt idx="2120">
                  <c:v>834</c:v>
                </c:pt>
                <c:pt idx="2121">
                  <c:v>795</c:v>
                </c:pt>
                <c:pt idx="2122">
                  <c:v>808</c:v>
                </c:pt>
                <c:pt idx="2123">
                  <c:v>838</c:v>
                </c:pt>
                <c:pt idx="2124">
                  <c:v>801</c:v>
                </c:pt>
                <c:pt idx="2125">
                  <c:v>728</c:v>
                </c:pt>
                <c:pt idx="2126">
                  <c:v>800</c:v>
                </c:pt>
                <c:pt idx="2127">
                  <c:v>796</c:v>
                </c:pt>
                <c:pt idx="2128">
                  <c:v>780</c:v>
                </c:pt>
                <c:pt idx="2129">
                  <c:v>776</c:v>
                </c:pt>
                <c:pt idx="2130">
                  <c:v>780</c:v>
                </c:pt>
                <c:pt idx="2131">
                  <c:v>781</c:v>
                </c:pt>
                <c:pt idx="2132">
                  <c:v>766</c:v>
                </c:pt>
                <c:pt idx="2133">
                  <c:v>745</c:v>
                </c:pt>
                <c:pt idx="2134">
                  <c:v>824</c:v>
                </c:pt>
                <c:pt idx="2135">
                  <c:v>766</c:v>
                </c:pt>
                <c:pt idx="2136">
                  <c:v>786</c:v>
                </c:pt>
                <c:pt idx="2137">
                  <c:v>791</c:v>
                </c:pt>
                <c:pt idx="2138">
                  <c:v>751</c:v>
                </c:pt>
                <c:pt idx="2139">
                  <c:v>781</c:v>
                </c:pt>
                <c:pt idx="2140">
                  <c:v>754</c:v>
                </c:pt>
                <c:pt idx="2141">
                  <c:v>749</c:v>
                </c:pt>
                <c:pt idx="2142">
                  <c:v>790</c:v>
                </c:pt>
                <c:pt idx="2143">
                  <c:v>755</c:v>
                </c:pt>
                <c:pt idx="2144">
                  <c:v>831</c:v>
                </c:pt>
                <c:pt idx="2145">
                  <c:v>814</c:v>
                </c:pt>
                <c:pt idx="2146">
                  <c:v>798</c:v>
                </c:pt>
                <c:pt idx="2147">
                  <c:v>788</c:v>
                </c:pt>
                <c:pt idx="2148">
                  <c:v>799</c:v>
                </c:pt>
                <c:pt idx="2149">
                  <c:v>835</c:v>
                </c:pt>
                <c:pt idx="2150">
                  <c:v>801</c:v>
                </c:pt>
                <c:pt idx="2151">
                  <c:v>819</c:v>
                </c:pt>
                <c:pt idx="2152">
                  <c:v>839</c:v>
                </c:pt>
                <c:pt idx="2153">
                  <c:v>796</c:v>
                </c:pt>
                <c:pt idx="2154">
                  <c:v>859</c:v>
                </c:pt>
                <c:pt idx="2155">
                  <c:v>848</c:v>
                </c:pt>
                <c:pt idx="2156">
                  <c:v>892</c:v>
                </c:pt>
                <c:pt idx="2157">
                  <c:v>880</c:v>
                </c:pt>
                <c:pt idx="2158">
                  <c:v>961</c:v>
                </c:pt>
                <c:pt idx="2159">
                  <c:v>899</c:v>
                </c:pt>
                <c:pt idx="2160">
                  <c:v>1058</c:v>
                </c:pt>
                <c:pt idx="2161">
                  <c:v>1024</c:v>
                </c:pt>
                <c:pt idx="2162">
                  <c:v>989</c:v>
                </c:pt>
                <c:pt idx="2163">
                  <c:v>1039</c:v>
                </c:pt>
                <c:pt idx="2164">
                  <c:v>980</c:v>
                </c:pt>
                <c:pt idx="2165">
                  <c:v>887</c:v>
                </c:pt>
                <c:pt idx="2166">
                  <c:v>849</c:v>
                </c:pt>
                <c:pt idx="2167">
                  <c:v>829</c:v>
                </c:pt>
                <c:pt idx="2168">
                  <c:v>810</c:v>
                </c:pt>
                <c:pt idx="2169">
                  <c:v>758</c:v>
                </c:pt>
                <c:pt idx="2170">
                  <c:v>813</c:v>
                </c:pt>
                <c:pt idx="2171">
                  <c:v>819</c:v>
                </c:pt>
                <c:pt idx="2172">
                  <c:v>784</c:v>
                </c:pt>
                <c:pt idx="2173">
                  <c:v>749</c:v>
                </c:pt>
                <c:pt idx="2174">
                  <c:v>749</c:v>
                </c:pt>
                <c:pt idx="2175">
                  <c:v>799</c:v>
                </c:pt>
                <c:pt idx="2176">
                  <c:v>770</c:v>
                </c:pt>
                <c:pt idx="2177">
                  <c:v>771</c:v>
                </c:pt>
                <c:pt idx="2178">
                  <c:v>768</c:v>
                </c:pt>
                <c:pt idx="2179">
                  <c:v>781</c:v>
                </c:pt>
                <c:pt idx="2180">
                  <c:v>774</c:v>
                </c:pt>
                <c:pt idx="2181">
                  <c:v>743</c:v>
                </c:pt>
                <c:pt idx="2182">
                  <c:v>742</c:v>
                </c:pt>
                <c:pt idx="2183">
                  <c:v>771</c:v>
                </c:pt>
                <c:pt idx="2184">
                  <c:v>700</c:v>
                </c:pt>
                <c:pt idx="2185">
                  <c:v>754</c:v>
                </c:pt>
                <c:pt idx="2186">
                  <c:v>780</c:v>
                </c:pt>
                <c:pt idx="2187">
                  <c:v>718</c:v>
                </c:pt>
                <c:pt idx="2188">
                  <c:v>756</c:v>
                </c:pt>
                <c:pt idx="2189">
                  <c:v>813</c:v>
                </c:pt>
                <c:pt idx="2190">
                  <c:v>808</c:v>
                </c:pt>
                <c:pt idx="2191">
                  <c:v>760</c:v>
                </c:pt>
                <c:pt idx="2192">
                  <c:v>809</c:v>
                </c:pt>
                <c:pt idx="2193">
                  <c:v>779</c:v>
                </c:pt>
                <c:pt idx="2194">
                  <c:v>761</c:v>
                </c:pt>
                <c:pt idx="2195">
                  <c:v>744</c:v>
                </c:pt>
                <c:pt idx="2196">
                  <c:v>781</c:v>
                </c:pt>
                <c:pt idx="2197">
                  <c:v>759</c:v>
                </c:pt>
                <c:pt idx="2198">
                  <c:v>787</c:v>
                </c:pt>
                <c:pt idx="2199">
                  <c:v>783</c:v>
                </c:pt>
                <c:pt idx="2200">
                  <c:v>714</c:v>
                </c:pt>
                <c:pt idx="2201">
                  <c:v>729</c:v>
                </c:pt>
                <c:pt idx="2202">
                  <c:v>754</c:v>
                </c:pt>
                <c:pt idx="2203">
                  <c:v>786</c:v>
                </c:pt>
                <c:pt idx="2204">
                  <c:v>785</c:v>
                </c:pt>
                <c:pt idx="2205">
                  <c:v>773</c:v>
                </c:pt>
                <c:pt idx="2206">
                  <c:v>781</c:v>
                </c:pt>
                <c:pt idx="2207">
                  <c:v>765</c:v>
                </c:pt>
                <c:pt idx="2208">
                  <c:v>742</c:v>
                </c:pt>
                <c:pt idx="2209">
                  <c:v>810</c:v>
                </c:pt>
                <c:pt idx="2210">
                  <c:v>805</c:v>
                </c:pt>
                <c:pt idx="2211">
                  <c:v>751</c:v>
                </c:pt>
                <c:pt idx="2212">
                  <c:v>776</c:v>
                </c:pt>
                <c:pt idx="2213">
                  <c:v>784</c:v>
                </c:pt>
                <c:pt idx="2214">
                  <c:v>739</c:v>
                </c:pt>
                <c:pt idx="2215">
                  <c:v>790</c:v>
                </c:pt>
                <c:pt idx="2216">
                  <c:v>756</c:v>
                </c:pt>
                <c:pt idx="2217">
                  <c:v>837</c:v>
                </c:pt>
                <c:pt idx="2218">
                  <c:v>754</c:v>
                </c:pt>
                <c:pt idx="2219">
                  <c:v>787</c:v>
                </c:pt>
                <c:pt idx="2220">
                  <c:v>793</c:v>
                </c:pt>
                <c:pt idx="2221">
                  <c:v>774</c:v>
                </c:pt>
                <c:pt idx="2222">
                  <c:v>847</c:v>
                </c:pt>
                <c:pt idx="2223">
                  <c:v>747</c:v>
                </c:pt>
                <c:pt idx="2224">
                  <c:v>784</c:v>
                </c:pt>
                <c:pt idx="2225">
                  <c:v>761</c:v>
                </c:pt>
                <c:pt idx="2226">
                  <c:v>756</c:v>
                </c:pt>
                <c:pt idx="2227">
                  <c:v>847</c:v>
                </c:pt>
                <c:pt idx="2228">
                  <c:v>763</c:v>
                </c:pt>
                <c:pt idx="2229">
                  <c:v>814</c:v>
                </c:pt>
                <c:pt idx="2230">
                  <c:v>787</c:v>
                </c:pt>
                <c:pt idx="2231">
                  <c:v>745</c:v>
                </c:pt>
                <c:pt idx="2232">
                  <c:v>770</c:v>
                </c:pt>
                <c:pt idx="2233">
                  <c:v>807</c:v>
                </c:pt>
                <c:pt idx="2234">
                  <c:v>848</c:v>
                </c:pt>
                <c:pt idx="2235">
                  <c:v>781</c:v>
                </c:pt>
                <c:pt idx="2236">
                  <c:v>735</c:v>
                </c:pt>
                <c:pt idx="2237">
                  <c:v>789</c:v>
                </c:pt>
                <c:pt idx="2238">
                  <c:v>758</c:v>
                </c:pt>
                <c:pt idx="2239">
                  <c:v>861</c:v>
                </c:pt>
                <c:pt idx="2240">
                  <c:v>793</c:v>
                </c:pt>
                <c:pt idx="2241">
                  <c:v>821</c:v>
                </c:pt>
                <c:pt idx="2242">
                  <c:v>810</c:v>
                </c:pt>
                <c:pt idx="2243">
                  <c:v>798</c:v>
                </c:pt>
                <c:pt idx="2244">
                  <c:v>768</c:v>
                </c:pt>
                <c:pt idx="2245">
                  <c:v>808</c:v>
                </c:pt>
                <c:pt idx="2246">
                  <c:v>800</c:v>
                </c:pt>
                <c:pt idx="2247">
                  <c:v>760</c:v>
                </c:pt>
                <c:pt idx="2248">
                  <c:v>712</c:v>
                </c:pt>
                <c:pt idx="2249">
                  <c:v>740</c:v>
                </c:pt>
                <c:pt idx="2250">
                  <c:v>812</c:v>
                </c:pt>
                <c:pt idx="2251">
                  <c:v>784</c:v>
                </c:pt>
                <c:pt idx="2252">
                  <c:v>768</c:v>
                </c:pt>
                <c:pt idx="2253">
                  <c:v>758</c:v>
                </c:pt>
                <c:pt idx="2254">
                  <c:v>768</c:v>
                </c:pt>
                <c:pt idx="2255">
                  <c:v>846</c:v>
                </c:pt>
                <c:pt idx="2256">
                  <c:v>751</c:v>
                </c:pt>
                <c:pt idx="2257">
                  <c:v>792</c:v>
                </c:pt>
                <c:pt idx="2258">
                  <c:v>757</c:v>
                </c:pt>
                <c:pt idx="2259">
                  <c:v>776</c:v>
                </c:pt>
                <c:pt idx="2260">
                  <c:v>827</c:v>
                </c:pt>
                <c:pt idx="2261">
                  <c:v>785</c:v>
                </c:pt>
                <c:pt idx="2262">
                  <c:v>763</c:v>
                </c:pt>
                <c:pt idx="2263">
                  <c:v>771</c:v>
                </c:pt>
                <c:pt idx="2264">
                  <c:v>803</c:v>
                </c:pt>
                <c:pt idx="2265">
                  <c:v>755</c:v>
                </c:pt>
                <c:pt idx="2266">
                  <c:v>785</c:v>
                </c:pt>
                <c:pt idx="2267">
                  <c:v>808</c:v>
                </c:pt>
                <c:pt idx="2268">
                  <c:v>771</c:v>
                </c:pt>
                <c:pt idx="2269">
                  <c:v>775</c:v>
                </c:pt>
                <c:pt idx="2270">
                  <c:v>755</c:v>
                </c:pt>
                <c:pt idx="2271">
                  <c:v>719</c:v>
                </c:pt>
                <c:pt idx="2272">
                  <c:v>782</c:v>
                </c:pt>
                <c:pt idx="2273">
                  <c:v>845</c:v>
                </c:pt>
                <c:pt idx="2274">
                  <c:v>820</c:v>
                </c:pt>
                <c:pt idx="2275">
                  <c:v>787</c:v>
                </c:pt>
                <c:pt idx="2276">
                  <c:v>751</c:v>
                </c:pt>
                <c:pt idx="2277">
                  <c:v>798</c:v>
                </c:pt>
                <c:pt idx="2278">
                  <c:v>788</c:v>
                </c:pt>
                <c:pt idx="2279">
                  <c:v>815</c:v>
                </c:pt>
                <c:pt idx="2280">
                  <c:v>819</c:v>
                </c:pt>
                <c:pt idx="2281">
                  <c:v>803</c:v>
                </c:pt>
                <c:pt idx="2282">
                  <c:v>759</c:v>
                </c:pt>
                <c:pt idx="2283">
                  <c:v>755</c:v>
                </c:pt>
                <c:pt idx="2284">
                  <c:v>804</c:v>
                </c:pt>
                <c:pt idx="2285">
                  <c:v>769</c:v>
                </c:pt>
                <c:pt idx="2286">
                  <c:v>825</c:v>
                </c:pt>
                <c:pt idx="2287">
                  <c:v>820</c:v>
                </c:pt>
                <c:pt idx="2288">
                  <c:v>788</c:v>
                </c:pt>
                <c:pt idx="2289">
                  <c:v>785</c:v>
                </c:pt>
                <c:pt idx="2290">
                  <c:v>808</c:v>
                </c:pt>
                <c:pt idx="2291">
                  <c:v>777</c:v>
                </c:pt>
                <c:pt idx="2292">
                  <c:v>767</c:v>
                </c:pt>
                <c:pt idx="2293">
                  <c:v>733</c:v>
                </c:pt>
                <c:pt idx="2294">
                  <c:v>777</c:v>
                </c:pt>
                <c:pt idx="2295">
                  <c:v>809</c:v>
                </c:pt>
                <c:pt idx="2296">
                  <c:v>796</c:v>
                </c:pt>
                <c:pt idx="2297">
                  <c:v>729</c:v>
                </c:pt>
                <c:pt idx="2298">
                  <c:v>767</c:v>
                </c:pt>
                <c:pt idx="2299">
                  <c:v>799</c:v>
                </c:pt>
                <c:pt idx="2300">
                  <c:v>761</c:v>
                </c:pt>
                <c:pt idx="2301">
                  <c:v>753</c:v>
                </c:pt>
                <c:pt idx="2302">
                  <c:v>784</c:v>
                </c:pt>
                <c:pt idx="2303">
                  <c:v>825</c:v>
                </c:pt>
                <c:pt idx="2304">
                  <c:v>799</c:v>
                </c:pt>
                <c:pt idx="2305">
                  <c:v>774</c:v>
                </c:pt>
                <c:pt idx="2306">
                  <c:v>777</c:v>
                </c:pt>
                <c:pt idx="2307">
                  <c:v>727</c:v>
                </c:pt>
                <c:pt idx="2308">
                  <c:v>748</c:v>
                </c:pt>
                <c:pt idx="2309">
                  <c:v>718</c:v>
                </c:pt>
                <c:pt idx="2310">
                  <c:v>743</c:v>
                </c:pt>
                <c:pt idx="2311">
                  <c:v>732</c:v>
                </c:pt>
                <c:pt idx="2312">
                  <c:v>819</c:v>
                </c:pt>
                <c:pt idx="2313">
                  <c:v>755</c:v>
                </c:pt>
                <c:pt idx="2314">
                  <c:v>779</c:v>
                </c:pt>
                <c:pt idx="2315">
                  <c:v>760</c:v>
                </c:pt>
                <c:pt idx="2316">
                  <c:v>810</c:v>
                </c:pt>
                <c:pt idx="2317">
                  <c:v>794</c:v>
                </c:pt>
                <c:pt idx="2318">
                  <c:v>793</c:v>
                </c:pt>
                <c:pt idx="2319">
                  <c:v>745</c:v>
                </c:pt>
                <c:pt idx="2320">
                  <c:v>736</c:v>
                </c:pt>
                <c:pt idx="2321">
                  <c:v>738</c:v>
                </c:pt>
                <c:pt idx="2322">
                  <c:v>764</c:v>
                </c:pt>
                <c:pt idx="2323">
                  <c:v>810</c:v>
                </c:pt>
                <c:pt idx="2324">
                  <c:v>748</c:v>
                </c:pt>
                <c:pt idx="2325">
                  <c:v>751</c:v>
                </c:pt>
                <c:pt idx="2326">
                  <c:v>770</c:v>
                </c:pt>
                <c:pt idx="2327">
                  <c:v>741</c:v>
                </c:pt>
                <c:pt idx="2328">
                  <c:v>749</c:v>
                </c:pt>
                <c:pt idx="2329">
                  <c:v>799</c:v>
                </c:pt>
                <c:pt idx="2330">
                  <c:v>804</c:v>
                </c:pt>
                <c:pt idx="2331">
                  <c:v>841</c:v>
                </c:pt>
                <c:pt idx="2332">
                  <c:v>774</c:v>
                </c:pt>
                <c:pt idx="2333">
                  <c:v>824</c:v>
                </c:pt>
                <c:pt idx="2334">
                  <c:v>832</c:v>
                </c:pt>
                <c:pt idx="2335">
                  <c:v>824</c:v>
                </c:pt>
                <c:pt idx="2336">
                  <c:v>809</c:v>
                </c:pt>
                <c:pt idx="2337">
                  <c:v>871</c:v>
                </c:pt>
                <c:pt idx="2338">
                  <c:v>831</c:v>
                </c:pt>
                <c:pt idx="2339">
                  <c:v>763</c:v>
                </c:pt>
                <c:pt idx="2340">
                  <c:v>809</c:v>
                </c:pt>
                <c:pt idx="2341">
                  <c:v>798</c:v>
                </c:pt>
                <c:pt idx="2342">
                  <c:v>753</c:v>
                </c:pt>
                <c:pt idx="2343">
                  <c:v>742</c:v>
                </c:pt>
                <c:pt idx="2344">
                  <c:v>714</c:v>
                </c:pt>
                <c:pt idx="2345">
                  <c:v>771</c:v>
                </c:pt>
                <c:pt idx="2346">
                  <c:v>729</c:v>
                </c:pt>
                <c:pt idx="2347">
                  <c:v>727</c:v>
                </c:pt>
                <c:pt idx="2348">
                  <c:v>731</c:v>
                </c:pt>
                <c:pt idx="2349">
                  <c:v>760</c:v>
                </c:pt>
                <c:pt idx="2350">
                  <c:v>743</c:v>
                </c:pt>
                <c:pt idx="2351">
                  <c:v>761</c:v>
                </c:pt>
                <c:pt idx="2352">
                  <c:v>709</c:v>
                </c:pt>
                <c:pt idx="2353">
                  <c:v>786</c:v>
                </c:pt>
                <c:pt idx="2354">
                  <c:v>764</c:v>
                </c:pt>
                <c:pt idx="2355">
                  <c:v>743</c:v>
                </c:pt>
                <c:pt idx="2356">
                  <c:v>699</c:v>
                </c:pt>
                <c:pt idx="2357">
                  <c:v>758</c:v>
                </c:pt>
                <c:pt idx="2358">
                  <c:v>756</c:v>
                </c:pt>
                <c:pt idx="2359">
                  <c:v>765</c:v>
                </c:pt>
                <c:pt idx="2360">
                  <c:v>737</c:v>
                </c:pt>
                <c:pt idx="2361">
                  <c:v>700</c:v>
                </c:pt>
                <c:pt idx="2362">
                  <c:v>748</c:v>
                </c:pt>
                <c:pt idx="2363">
                  <c:v>751</c:v>
                </c:pt>
                <c:pt idx="2364">
                  <c:v>733</c:v>
                </c:pt>
                <c:pt idx="2365">
                  <c:v>678</c:v>
                </c:pt>
                <c:pt idx="2366">
                  <c:v>698</c:v>
                </c:pt>
                <c:pt idx="2367">
                  <c:v>734</c:v>
                </c:pt>
                <c:pt idx="2368">
                  <c:v>775</c:v>
                </c:pt>
                <c:pt idx="2369">
                  <c:v>798</c:v>
                </c:pt>
                <c:pt idx="2370">
                  <c:v>816</c:v>
                </c:pt>
                <c:pt idx="2371">
                  <c:v>894</c:v>
                </c:pt>
                <c:pt idx="2372">
                  <c:v>1066</c:v>
                </c:pt>
                <c:pt idx="2373">
                  <c:v>1099</c:v>
                </c:pt>
                <c:pt idx="2374">
                  <c:v>1409</c:v>
                </c:pt>
                <c:pt idx="2375">
                  <c:v>1775</c:v>
                </c:pt>
                <c:pt idx="2376">
                  <c:v>2251</c:v>
                </c:pt>
                <c:pt idx="2377">
                  <c:v>3061</c:v>
                </c:pt>
                <c:pt idx="2378">
                  <c:v>4118</c:v>
                </c:pt>
                <c:pt idx="2379">
                  <c:v>5953</c:v>
                </c:pt>
                <c:pt idx="2380">
                  <c:v>8225</c:v>
                </c:pt>
                <c:pt idx="2381">
                  <c:v>11234</c:v>
                </c:pt>
                <c:pt idx="2382">
                  <c:v>15381</c:v>
                </c:pt>
                <c:pt idx="2383">
                  <c:v>19777</c:v>
                </c:pt>
                <c:pt idx="2384">
                  <c:v>24494</c:v>
                </c:pt>
                <c:pt idx="2385">
                  <c:v>29261</c:v>
                </c:pt>
                <c:pt idx="2386">
                  <c:v>33028</c:v>
                </c:pt>
                <c:pt idx="2387">
                  <c:v>35319</c:v>
                </c:pt>
                <c:pt idx="2388">
                  <c:v>35490</c:v>
                </c:pt>
                <c:pt idx="2389">
                  <c:v>33864</c:v>
                </c:pt>
                <c:pt idx="2390">
                  <c:v>30275</c:v>
                </c:pt>
                <c:pt idx="2391">
                  <c:v>24746</c:v>
                </c:pt>
                <c:pt idx="2392">
                  <c:v>19309</c:v>
                </c:pt>
                <c:pt idx="2393">
                  <c:v>13794</c:v>
                </c:pt>
                <c:pt idx="2394">
                  <c:v>9328</c:v>
                </c:pt>
                <c:pt idx="2395">
                  <c:v>5903</c:v>
                </c:pt>
                <c:pt idx="2396">
                  <c:v>3530</c:v>
                </c:pt>
                <c:pt idx="2397">
                  <c:v>2102</c:v>
                </c:pt>
                <c:pt idx="2398">
                  <c:v>1284</c:v>
                </c:pt>
                <c:pt idx="2399">
                  <c:v>951</c:v>
                </c:pt>
                <c:pt idx="2400">
                  <c:v>848</c:v>
                </c:pt>
                <c:pt idx="2401">
                  <c:v>879</c:v>
                </c:pt>
                <c:pt idx="2402">
                  <c:v>956</c:v>
                </c:pt>
                <c:pt idx="2403">
                  <c:v>1127</c:v>
                </c:pt>
                <c:pt idx="2404">
                  <c:v>1396</c:v>
                </c:pt>
                <c:pt idx="2405">
                  <c:v>1769</c:v>
                </c:pt>
                <c:pt idx="2406">
                  <c:v>2163</c:v>
                </c:pt>
                <c:pt idx="2407">
                  <c:v>2542</c:v>
                </c:pt>
                <c:pt idx="2408">
                  <c:v>2972</c:v>
                </c:pt>
                <c:pt idx="2409">
                  <c:v>3403</c:v>
                </c:pt>
                <c:pt idx="2410">
                  <c:v>3745</c:v>
                </c:pt>
                <c:pt idx="2411">
                  <c:v>3843</c:v>
                </c:pt>
                <c:pt idx="2412">
                  <c:v>3751</c:v>
                </c:pt>
                <c:pt idx="2413">
                  <c:v>3552</c:v>
                </c:pt>
                <c:pt idx="2414">
                  <c:v>3086</c:v>
                </c:pt>
                <c:pt idx="2415">
                  <c:v>2526</c:v>
                </c:pt>
                <c:pt idx="2416">
                  <c:v>2106</c:v>
                </c:pt>
                <c:pt idx="2417">
                  <c:v>1611</c:v>
                </c:pt>
                <c:pt idx="2418">
                  <c:v>1241</c:v>
                </c:pt>
                <c:pt idx="2419">
                  <c:v>1053</c:v>
                </c:pt>
                <c:pt idx="2420">
                  <c:v>896</c:v>
                </c:pt>
                <c:pt idx="2421">
                  <c:v>779</c:v>
                </c:pt>
                <c:pt idx="2422">
                  <c:v>712</c:v>
                </c:pt>
                <c:pt idx="2423">
                  <c:v>778</c:v>
                </c:pt>
                <c:pt idx="2424">
                  <c:v>633</c:v>
                </c:pt>
                <c:pt idx="2425">
                  <c:v>630</c:v>
                </c:pt>
                <c:pt idx="2426">
                  <c:v>616</c:v>
                </c:pt>
                <c:pt idx="2427">
                  <c:v>499</c:v>
                </c:pt>
                <c:pt idx="2428">
                  <c:v>590</c:v>
                </c:pt>
                <c:pt idx="2429">
                  <c:v>564</c:v>
                </c:pt>
                <c:pt idx="2430">
                  <c:v>541</c:v>
                </c:pt>
                <c:pt idx="2431">
                  <c:v>558</c:v>
                </c:pt>
                <c:pt idx="2432">
                  <c:v>538</c:v>
                </c:pt>
                <c:pt idx="2433">
                  <c:v>544</c:v>
                </c:pt>
                <c:pt idx="2434">
                  <c:v>553</c:v>
                </c:pt>
                <c:pt idx="2435">
                  <c:v>557</c:v>
                </c:pt>
                <c:pt idx="2436">
                  <c:v>582</c:v>
                </c:pt>
                <c:pt idx="2437">
                  <c:v>516</c:v>
                </c:pt>
                <c:pt idx="2438">
                  <c:v>533</c:v>
                </c:pt>
                <c:pt idx="2439">
                  <c:v>513</c:v>
                </c:pt>
                <c:pt idx="2440">
                  <c:v>513</c:v>
                </c:pt>
                <c:pt idx="2441">
                  <c:v>504</c:v>
                </c:pt>
                <c:pt idx="2442">
                  <c:v>545</c:v>
                </c:pt>
                <c:pt idx="2443">
                  <c:v>517</c:v>
                </c:pt>
                <c:pt idx="2444">
                  <c:v>569</c:v>
                </c:pt>
                <c:pt idx="2445">
                  <c:v>533</c:v>
                </c:pt>
                <c:pt idx="2446">
                  <c:v>540</c:v>
                </c:pt>
                <c:pt idx="2447">
                  <c:v>511</c:v>
                </c:pt>
                <c:pt idx="2448">
                  <c:v>479</c:v>
                </c:pt>
                <c:pt idx="2449">
                  <c:v>537</c:v>
                </c:pt>
                <c:pt idx="2450">
                  <c:v>558</c:v>
                </c:pt>
                <c:pt idx="2451">
                  <c:v>537</c:v>
                </c:pt>
                <c:pt idx="2452">
                  <c:v>532</c:v>
                </c:pt>
                <c:pt idx="2453">
                  <c:v>536</c:v>
                </c:pt>
                <c:pt idx="2454">
                  <c:v>582</c:v>
                </c:pt>
                <c:pt idx="2455">
                  <c:v>491</c:v>
                </c:pt>
                <c:pt idx="2456">
                  <c:v>499</c:v>
                </c:pt>
                <c:pt idx="2457">
                  <c:v>508</c:v>
                </c:pt>
                <c:pt idx="2458">
                  <c:v>528</c:v>
                </c:pt>
                <c:pt idx="2459">
                  <c:v>485</c:v>
                </c:pt>
                <c:pt idx="2460">
                  <c:v>490</c:v>
                </c:pt>
                <c:pt idx="2461">
                  <c:v>507</c:v>
                </c:pt>
                <c:pt idx="2462">
                  <c:v>484</c:v>
                </c:pt>
                <c:pt idx="2463">
                  <c:v>485</c:v>
                </c:pt>
                <c:pt idx="2464">
                  <c:v>557</c:v>
                </c:pt>
                <c:pt idx="2465">
                  <c:v>533</c:v>
                </c:pt>
                <c:pt idx="2466">
                  <c:v>518</c:v>
                </c:pt>
                <c:pt idx="2467">
                  <c:v>557</c:v>
                </c:pt>
                <c:pt idx="2468">
                  <c:v>545</c:v>
                </c:pt>
                <c:pt idx="2469">
                  <c:v>536</c:v>
                </c:pt>
                <c:pt idx="2470">
                  <c:v>509</c:v>
                </c:pt>
                <c:pt idx="2471">
                  <c:v>536</c:v>
                </c:pt>
                <c:pt idx="2472">
                  <c:v>540</c:v>
                </c:pt>
                <c:pt idx="2473">
                  <c:v>510</c:v>
                </c:pt>
                <c:pt idx="2474">
                  <c:v>528</c:v>
                </c:pt>
                <c:pt idx="2475">
                  <c:v>540</c:v>
                </c:pt>
                <c:pt idx="2476">
                  <c:v>537</c:v>
                </c:pt>
                <c:pt idx="2477">
                  <c:v>530</c:v>
                </c:pt>
                <c:pt idx="2478">
                  <c:v>505</c:v>
                </c:pt>
                <c:pt idx="2479">
                  <c:v>502</c:v>
                </c:pt>
                <c:pt idx="2480">
                  <c:v>524</c:v>
                </c:pt>
                <c:pt idx="2481">
                  <c:v>556</c:v>
                </c:pt>
                <c:pt idx="2482">
                  <c:v>530</c:v>
                </c:pt>
                <c:pt idx="2483">
                  <c:v>495</c:v>
                </c:pt>
                <c:pt idx="2484">
                  <c:v>553</c:v>
                </c:pt>
                <c:pt idx="2485">
                  <c:v>482</c:v>
                </c:pt>
                <c:pt idx="2486">
                  <c:v>517</c:v>
                </c:pt>
                <c:pt idx="2487">
                  <c:v>547</c:v>
                </c:pt>
                <c:pt idx="2488">
                  <c:v>539</c:v>
                </c:pt>
                <c:pt idx="2489">
                  <c:v>498</c:v>
                </c:pt>
                <c:pt idx="2490">
                  <c:v>512</c:v>
                </c:pt>
                <c:pt idx="2491">
                  <c:v>522</c:v>
                </c:pt>
                <c:pt idx="2492">
                  <c:v>508</c:v>
                </c:pt>
                <c:pt idx="2493">
                  <c:v>502</c:v>
                </c:pt>
                <c:pt idx="2494">
                  <c:v>545</c:v>
                </c:pt>
                <c:pt idx="2495">
                  <c:v>526</c:v>
                </c:pt>
                <c:pt idx="2496">
                  <c:v>498</c:v>
                </c:pt>
                <c:pt idx="2497">
                  <c:v>513</c:v>
                </c:pt>
                <c:pt idx="2498">
                  <c:v>502</c:v>
                </c:pt>
                <c:pt idx="2499">
                  <c:v>527</c:v>
                </c:pt>
                <c:pt idx="2500">
                  <c:v>521</c:v>
                </c:pt>
                <c:pt idx="2501">
                  <c:v>535</c:v>
                </c:pt>
                <c:pt idx="2502">
                  <c:v>510</c:v>
                </c:pt>
                <c:pt idx="2503">
                  <c:v>506</c:v>
                </c:pt>
                <c:pt idx="2504">
                  <c:v>489</c:v>
                </c:pt>
                <c:pt idx="2505">
                  <c:v>488</c:v>
                </c:pt>
                <c:pt idx="2506">
                  <c:v>518</c:v>
                </c:pt>
                <c:pt idx="2507">
                  <c:v>484</c:v>
                </c:pt>
                <c:pt idx="2508">
                  <c:v>499</c:v>
                </c:pt>
                <c:pt idx="2509">
                  <c:v>521</c:v>
                </c:pt>
                <c:pt idx="2510">
                  <c:v>533</c:v>
                </c:pt>
                <c:pt idx="2511">
                  <c:v>502</c:v>
                </c:pt>
                <c:pt idx="2512">
                  <c:v>518</c:v>
                </c:pt>
                <c:pt idx="2513">
                  <c:v>488</c:v>
                </c:pt>
                <c:pt idx="2514">
                  <c:v>540</c:v>
                </c:pt>
                <c:pt idx="2515">
                  <c:v>517</c:v>
                </c:pt>
                <c:pt idx="2516">
                  <c:v>500</c:v>
                </c:pt>
                <c:pt idx="2517">
                  <c:v>533</c:v>
                </c:pt>
                <c:pt idx="2518">
                  <c:v>516</c:v>
                </c:pt>
                <c:pt idx="2519">
                  <c:v>492</c:v>
                </c:pt>
                <c:pt idx="2520">
                  <c:v>531</c:v>
                </c:pt>
                <c:pt idx="2521">
                  <c:v>538</c:v>
                </c:pt>
                <c:pt idx="2522">
                  <c:v>568</c:v>
                </c:pt>
                <c:pt idx="2523">
                  <c:v>597</c:v>
                </c:pt>
                <c:pt idx="2524">
                  <c:v>613</c:v>
                </c:pt>
                <c:pt idx="2525">
                  <c:v>625</c:v>
                </c:pt>
                <c:pt idx="2526">
                  <c:v>623</c:v>
                </c:pt>
                <c:pt idx="2527">
                  <c:v>610</c:v>
                </c:pt>
                <c:pt idx="2528">
                  <c:v>663</c:v>
                </c:pt>
                <c:pt idx="2529">
                  <c:v>642</c:v>
                </c:pt>
                <c:pt idx="2530">
                  <c:v>633</c:v>
                </c:pt>
                <c:pt idx="2531">
                  <c:v>640</c:v>
                </c:pt>
                <c:pt idx="2532">
                  <c:v>546</c:v>
                </c:pt>
                <c:pt idx="2533">
                  <c:v>547</c:v>
                </c:pt>
                <c:pt idx="2534">
                  <c:v>536</c:v>
                </c:pt>
                <c:pt idx="2535">
                  <c:v>565</c:v>
                </c:pt>
                <c:pt idx="2536">
                  <c:v>487</c:v>
                </c:pt>
                <c:pt idx="2537">
                  <c:v>518</c:v>
                </c:pt>
                <c:pt idx="2538">
                  <c:v>503</c:v>
                </c:pt>
                <c:pt idx="2539">
                  <c:v>501</c:v>
                </c:pt>
                <c:pt idx="2540">
                  <c:v>551</c:v>
                </c:pt>
                <c:pt idx="2541">
                  <c:v>474</c:v>
                </c:pt>
                <c:pt idx="2542">
                  <c:v>484</c:v>
                </c:pt>
                <c:pt idx="2543">
                  <c:v>513</c:v>
                </c:pt>
                <c:pt idx="2544">
                  <c:v>482</c:v>
                </c:pt>
                <c:pt idx="2545">
                  <c:v>482</c:v>
                </c:pt>
                <c:pt idx="2546">
                  <c:v>467</c:v>
                </c:pt>
                <c:pt idx="2547">
                  <c:v>515</c:v>
                </c:pt>
                <c:pt idx="2548">
                  <c:v>501</c:v>
                </c:pt>
                <c:pt idx="2549">
                  <c:v>466</c:v>
                </c:pt>
                <c:pt idx="2550">
                  <c:v>502</c:v>
                </c:pt>
                <c:pt idx="2551">
                  <c:v>516</c:v>
                </c:pt>
                <c:pt idx="2552">
                  <c:v>500</c:v>
                </c:pt>
                <c:pt idx="2553">
                  <c:v>519</c:v>
                </c:pt>
                <c:pt idx="2554">
                  <c:v>458</c:v>
                </c:pt>
                <c:pt idx="2555">
                  <c:v>500</c:v>
                </c:pt>
                <c:pt idx="2556">
                  <c:v>486</c:v>
                </c:pt>
                <c:pt idx="2557">
                  <c:v>525</c:v>
                </c:pt>
                <c:pt idx="2558">
                  <c:v>503</c:v>
                </c:pt>
                <c:pt idx="2559">
                  <c:v>539</c:v>
                </c:pt>
                <c:pt idx="2560">
                  <c:v>528</c:v>
                </c:pt>
                <c:pt idx="2561">
                  <c:v>527</c:v>
                </c:pt>
                <c:pt idx="2562">
                  <c:v>467</c:v>
                </c:pt>
                <c:pt idx="2563">
                  <c:v>530</c:v>
                </c:pt>
                <c:pt idx="2564">
                  <c:v>539</c:v>
                </c:pt>
                <c:pt idx="2565">
                  <c:v>489</c:v>
                </c:pt>
                <c:pt idx="2566">
                  <c:v>503</c:v>
                </c:pt>
                <c:pt idx="2567">
                  <c:v>495</c:v>
                </c:pt>
                <c:pt idx="2568">
                  <c:v>481</c:v>
                </c:pt>
                <c:pt idx="2569">
                  <c:v>460</c:v>
                </c:pt>
                <c:pt idx="2570">
                  <c:v>500</c:v>
                </c:pt>
                <c:pt idx="2571">
                  <c:v>515</c:v>
                </c:pt>
                <c:pt idx="2572">
                  <c:v>496</c:v>
                </c:pt>
                <c:pt idx="2573">
                  <c:v>504</c:v>
                </c:pt>
                <c:pt idx="2574">
                  <c:v>495</c:v>
                </c:pt>
                <c:pt idx="2575">
                  <c:v>526</c:v>
                </c:pt>
                <c:pt idx="2576">
                  <c:v>499</c:v>
                </c:pt>
                <c:pt idx="2577">
                  <c:v>476</c:v>
                </c:pt>
                <c:pt idx="2578">
                  <c:v>475</c:v>
                </c:pt>
                <c:pt idx="2579">
                  <c:v>506</c:v>
                </c:pt>
                <c:pt idx="2580">
                  <c:v>502</c:v>
                </c:pt>
                <c:pt idx="2581">
                  <c:v>494</c:v>
                </c:pt>
                <c:pt idx="2582">
                  <c:v>501</c:v>
                </c:pt>
                <c:pt idx="2583">
                  <c:v>557</c:v>
                </c:pt>
                <c:pt idx="2584">
                  <c:v>507</c:v>
                </c:pt>
                <c:pt idx="2585">
                  <c:v>501</c:v>
                </c:pt>
                <c:pt idx="2586">
                  <c:v>499</c:v>
                </c:pt>
                <c:pt idx="2587">
                  <c:v>492</c:v>
                </c:pt>
                <c:pt idx="2588">
                  <c:v>474</c:v>
                </c:pt>
                <c:pt idx="2589">
                  <c:v>473</c:v>
                </c:pt>
                <c:pt idx="2590">
                  <c:v>482</c:v>
                </c:pt>
                <c:pt idx="2591">
                  <c:v>455</c:v>
                </c:pt>
                <c:pt idx="2592">
                  <c:v>443</c:v>
                </c:pt>
                <c:pt idx="2593">
                  <c:v>519</c:v>
                </c:pt>
                <c:pt idx="2594">
                  <c:v>495</c:v>
                </c:pt>
                <c:pt idx="2595">
                  <c:v>504</c:v>
                </c:pt>
                <c:pt idx="2596">
                  <c:v>463</c:v>
                </c:pt>
                <c:pt idx="2597">
                  <c:v>495</c:v>
                </c:pt>
                <c:pt idx="2598">
                  <c:v>491</c:v>
                </c:pt>
                <c:pt idx="2599">
                  <c:v>489</c:v>
                </c:pt>
                <c:pt idx="2600">
                  <c:v>465</c:v>
                </c:pt>
                <c:pt idx="2601">
                  <c:v>423</c:v>
                </c:pt>
                <c:pt idx="2602">
                  <c:v>456</c:v>
                </c:pt>
                <c:pt idx="2603">
                  <c:v>477</c:v>
                </c:pt>
                <c:pt idx="2604">
                  <c:v>519</c:v>
                </c:pt>
                <c:pt idx="2605">
                  <c:v>462</c:v>
                </c:pt>
                <c:pt idx="2606">
                  <c:v>490</c:v>
                </c:pt>
                <c:pt idx="2607">
                  <c:v>466</c:v>
                </c:pt>
                <c:pt idx="2608">
                  <c:v>511</c:v>
                </c:pt>
                <c:pt idx="2609">
                  <c:v>486</c:v>
                </c:pt>
                <c:pt idx="2610">
                  <c:v>493</c:v>
                </c:pt>
                <c:pt idx="2611">
                  <c:v>517</c:v>
                </c:pt>
                <c:pt idx="2612">
                  <c:v>471</c:v>
                </c:pt>
                <c:pt idx="2613">
                  <c:v>493</c:v>
                </c:pt>
                <c:pt idx="2614">
                  <c:v>489</c:v>
                </c:pt>
                <c:pt idx="2615">
                  <c:v>480</c:v>
                </c:pt>
                <c:pt idx="2616">
                  <c:v>486</c:v>
                </c:pt>
                <c:pt idx="2617">
                  <c:v>474</c:v>
                </c:pt>
                <c:pt idx="2618">
                  <c:v>452</c:v>
                </c:pt>
                <c:pt idx="2619">
                  <c:v>439</c:v>
                </c:pt>
                <c:pt idx="2620">
                  <c:v>493</c:v>
                </c:pt>
                <c:pt idx="2621">
                  <c:v>459</c:v>
                </c:pt>
                <c:pt idx="2622">
                  <c:v>460</c:v>
                </c:pt>
                <c:pt idx="2623">
                  <c:v>457</c:v>
                </c:pt>
                <c:pt idx="2624">
                  <c:v>492</c:v>
                </c:pt>
                <c:pt idx="2625">
                  <c:v>468</c:v>
                </c:pt>
                <c:pt idx="2626">
                  <c:v>482</c:v>
                </c:pt>
                <c:pt idx="2627">
                  <c:v>501</c:v>
                </c:pt>
                <c:pt idx="2628">
                  <c:v>487</c:v>
                </c:pt>
                <c:pt idx="2629">
                  <c:v>466</c:v>
                </c:pt>
                <c:pt idx="2630">
                  <c:v>502</c:v>
                </c:pt>
                <c:pt idx="2631">
                  <c:v>469</c:v>
                </c:pt>
                <c:pt idx="2632">
                  <c:v>506</c:v>
                </c:pt>
                <c:pt idx="2633">
                  <c:v>516</c:v>
                </c:pt>
                <c:pt idx="2634">
                  <c:v>523</c:v>
                </c:pt>
                <c:pt idx="2635">
                  <c:v>504</c:v>
                </c:pt>
                <c:pt idx="2636">
                  <c:v>485</c:v>
                </c:pt>
                <c:pt idx="2637">
                  <c:v>518</c:v>
                </c:pt>
                <c:pt idx="2638">
                  <c:v>526</c:v>
                </c:pt>
                <c:pt idx="2639">
                  <c:v>513</c:v>
                </c:pt>
                <c:pt idx="2640">
                  <c:v>484</c:v>
                </c:pt>
                <c:pt idx="2641">
                  <c:v>518</c:v>
                </c:pt>
                <c:pt idx="2642">
                  <c:v>496</c:v>
                </c:pt>
                <c:pt idx="2643">
                  <c:v>509</c:v>
                </c:pt>
                <c:pt idx="2644">
                  <c:v>434</c:v>
                </c:pt>
                <c:pt idx="2645">
                  <c:v>451</c:v>
                </c:pt>
                <c:pt idx="2646">
                  <c:v>496</c:v>
                </c:pt>
                <c:pt idx="2647">
                  <c:v>442</c:v>
                </c:pt>
                <c:pt idx="2648">
                  <c:v>469</c:v>
                </c:pt>
                <c:pt idx="2649">
                  <c:v>494</c:v>
                </c:pt>
                <c:pt idx="2650">
                  <c:v>505</c:v>
                </c:pt>
                <c:pt idx="2651">
                  <c:v>481</c:v>
                </c:pt>
                <c:pt idx="2652">
                  <c:v>480</c:v>
                </c:pt>
                <c:pt idx="2653">
                  <c:v>534</c:v>
                </c:pt>
                <c:pt idx="2654">
                  <c:v>465</c:v>
                </c:pt>
                <c:pt idx="2655">
                  <c:v>466</c:v>
                </c:pt>
                <c:pt idx="2656">
                  <c:v>482</c:v>
                </c:pt>
                <c:pt idx="2657">
                  <c:v>483</c:v>
                </c:pt>
                <c:pt idx="2658">
                  <c:v>511</c:v>
                </c:pt>
                <c:pt idx="2659">
                  <c:v>478</c:v>
                </c:pt>
                <c:pt idx="2660">
                  <c:v>484</c:v>
                </c:pt>
                <c:pt idx="2661">
                  <c:v>447</c:v>
                </c:pt>
                <c:pt idx="2662">
                  <c:v>477</c:v>
                </c:pt>
                <c:pt idx="2663">
                  <c:v>473</c:v>
                </c:pt>
                <c:pt idx="2664">
                  <c:v>465</c:v>
                </c:pt>
                <c:pt idx="2665">
                  <c:v>492</c:v>
                </c:pt>
                <c:pt idx="2666">
                  <c:v>460</c:v>
                </c:pt>
                <c:pt idx="2667">
                  <c:v>452</c:v>
                </c:pt>
                <c:pt idx="2668">
                  <c:v>467</c:v>
                </c:pt>
                <c:pt idx="2669">
                  <c:v>503</c:v>
                </c:pt>
                <c:pt idx="2670">
                  <c:v>490</c:v>
                </c:pt>
                <c:pt idx="2671">
                  <c:v>439</c:v>
                </c:pt>
                <c:pt idx="2672">
                  <c:v>445</c:v>
                </c:pt>
                <c:pt idx="2673">
                  <c:v>475</c:v>
                </c:pt>
                <c:pt idx="2674">
                  <c:v>464</c:v>
                </c:pt>
                <c:pt idx="2675">
                  <c:v>421</c:v>
                </c:pt>
                <c:pt idx="2676">
                  <c:v>470</c:v>
                </c:pt>
                <c:pt idx="2677">
                  <c:v>463</c:v>
                </c:pt>
                <c:pt idx="2678">
                  <c:v>514</c:v>
                </c:pt>
                <c:pt idx="2679">
                  <c:v>489</c:v>
                </c:pt>
                <c:pt idx="2680">
                  <c:v>461</c:v>
                </c:pt>
                <c:pt idx="2681">
                  <c:v>478</c:v>
                </c:pt>
                <c:pt idx="2682">
                  <c:v>471</c:v>
                </c:pt>
                <c:pt idx="2683">
                  <c:v>460</c:v>
                </c:pt>
                <c:pt idx="2684">
                  <c:v>545</c:v>
                </c:pt>
                <c:pt idx="2685">
                  <c:v>434</c:v>
                </c:pt>
                <c:pt idx="2686">
                  <c:v>480</c:v>
                </c:pt>
                <c:pt idx="2687">
                  <c:v>495</c:v>
                </c:pt>
                <c:pt idx="2688">
                  <c:v>461</c:v>
                </c:pt>
                <c:pt idx="2689">
                  <c:v>493</c:v>
                </c:pt>
                <c:pt idx="2690">
                  <c:v>490</c:v>
                </c:pt>
                <c:pt idx="2691">
                  <c:v>538</c:v>
                </c:pt>
                <c:pt idx="2692">
                  <c:v>573</c:v>
                </c:pt>
                <c:pt idx="2693">
                  <c:v>635</c:v>
                </c:pt>
                <c:pt idx="2694">
                  <c:v>710</c:v>
                </c:pt>
                <c:pt idx="2695">
                  <c:v>809</c:v>
                </c:pt>
                <c:pt idx="2696">
                  <c:v>927</c:v>
                </c:pt>
                <c:pt idx="2697">
                  <c:v>1149</c:v>
                </c:pt>
                <c:pt idx="2698">
                  <c:v>1329</c:v>
                </c:pt>
                <c:pt idx="2699">
                  <c:v>1600</c:v>
                </c:pt>
                <c:pt idx="2700">
                  <c:v>1875</c:v>
                </c:pt>
                <c:pt idx="2701">
                  <c:v>2038</c:v>
                </c:pt>
                <c:pt idx="2702">
                  <c:v>2211</c:v>
                </c:pt>
                <c:pt idx="2703">
                  <c:v>2450</c:v>
                </c:pt>
                <c:pt idx="2704">
                  <c:v>2429</c:v>
                </c:pt>
                <c:pt idx="2705">
                  <c:v>2297</c:v>
                </c:pt>
                <c:pt idx="2706">
                  <c:v>2200</c:v>
                </c:pt>
                <c:pt idx="2707">
                  <c:v>1988</c:v>
                </c:pt>
                <c:pt idx="2708">
                  <c:v>1563</c:v>
                </c:pt>
                <c:pt idx="2709">
                  <c:v>1334</c:v>
                </c:pt>
                <c:pt idx="2710">
                  <c:v>1100</c:v>
                </c:pt>
                <c:pt idx="2711">
                  <c:v>819</c:v>
                </c:pt>
                <c:pt idx="2712">
                  <c:v>687</c:v>
                </c:pt>
                <c:pt idx="2713">
                  <c:v>617</c:v>
                </c:pt>
                <c:pt idx="2714">
                  <c:v>553</c:v>
                </c:pt>
                <c:pt idx="2715">
                  <c:v>512</c:v>
                </c:pt>
                <c:pt idx="2716">
                  <c:v>493</c:v>
                </c:pt>
                <c:pt idx="2717">
                  <c:v>435</c:v>
                </c:pt>
                <c:pt idx="2718">
                  <c:v>448</c:v>
                </c:pt>
                <c:pt idx="2719">
                  <c:v>459</c:v>
                </c:pt>
                <c:pt idx="2720">
                  <c:v>460</c:v>
                </c:pt>
                <c:pt idx="2721">
                  <c:v>402</c:v>
                </c:pt>
                <c:pt idx="2722">
                  <c:v>451</c:v>
                </c:pt>
                <c:pt idx="2723">
                  <c:v>423</c:v>
                </c:pt>
                <c:pt idx="2724">
                  <c:v>446</c:v>
                </c:pt>
                <c:pt idx="2725">
                  <c:v>482</c:v>
                </c:pt>
                <c:pt idx="2726">
                  <c:v>394</c:v>
                </c:pt>
                <c:pt idx="2727">
                  <c:v>468</c:v>
                </c:pt>
                <c:pt idx="2728">
                  <c:v>484</c:v>
                </c:pt>
                <c:pt idx="2729">
                  <c:v>460</c:v>
                </c:pt>
                <c:pt idx="2730">
                  <c:v>427</c:v>
                </c:pt>
                <c:pt idx="2731">
                  <c:v>447</c:v>
                </c:pt>
                <c:pt idx="2732">
                  <c:v>429</c:v>
                </c:pt>
                <c:pt idx="2733">
                  <c:v>441</c:v>
                </c:pt>
                <c:pt idx="2734">
                  <c:v>420</c:v>
                </c:pt>
                <c:pt idx="2735">
                  <c:v>477</c:v>
                </c:pt>
                <c:pt idx="2736">
                  <c:v>451</c:v>
                </c:pt>
                <c:pt idx="2737">
                  <c:v>468</c:v>
                </c:pt>
                <c:pt idx="2738">
                  <c:v>437</c:v>
                </c:pt>
                <c:pt idx="2739">
                  <c:v>442</c:v>
                </c:pt>
                <c:pt idx="2740">
                  <c:v>423</c:v>
                </c:pt>
                <c:pt idx="2741">
                  <c:v>478</c:v>
                </c:pt>
                <c:pt idx="2742">
                  <c:v>461</c:v>
                </c:pt>
                <c:pt idx="2743">
                  <c:v>398</c:v>
                </c:pt>
                <c:pt idx="2744">
                  <c:v>447</c:v>
                </c:pt>
                <c:pt idx="2745">
                  <c:v>453</c:v>
                </c:pt>
                <c:pt idx="2746">
                  <c:v>468</c:v>
                </c:pt>
                <c:pt idx="2747">
                  <c:v>424</c:v>
                </c:pt>
                <c:pt idx="2748">
                  <c:v>479</c:v>
                </c:pt>
                <c:pt idx="2749">
                  <c:v>421</c:v>
                </c:pt>
                <c:pt idx="2750">
                  <c:v>456</c:v>
                </c:pt>
                <c:pt idx="2751">
                  <c:v>442</c:v>
                </c:pt>
                <c:pt idx="2752">
                  <c:v>413</c:v>
                </c:pt>
                <c:pt idx="2753">
                  <c:v>459</c:v>
                </c:pt>
                <c:pt idx="2754">
                  <c:v>461</c:v>
                </c:pt>
                <c:pt idx="2755">
                  <c:v>460</c:v>
                </c:pt>
                <c:pt idx="2756">
                  <c:v>447</c:v>
                </c:pt>
                <c:pt idx="2757">
                  <c:v>439</c:v>
                </c:pt>
                <c:pt idx="2758">
                  <c:v>424</c:v>
                </c:pt>
                <c:pt idx="2759">
                  <c:v>458</c:v>
                </c:pt>
                <c:pt idx="2760">
                  <c:v>445</c:v>
                </c:pt>
                <c:pt idx="2761">
                  <c:v>487</c:v>
                </c:pt>
                <c:pt idx="2762">
                  <c:v>461</c:v>
                </c:pt>
                <c:pt idx="2763">
                  <c:v>537</c:v>
                </c:pt>
                <c:pt idx="2764">
                  <c:v>548</c:v>
                </c:pt>
                <c:pt idx="2765">
                  <c:v>565</c:v>
                </c:pt>
                <c:pt idx="2766">
                  <c:v>589</c:v>
                </c:pt>
                <c:pt idx="2767">
                  <c:v>734</c:v>
                </c:pt>
                <c:pt idx="2768">
                  <c:v>812</c:v>
                </c:pt>
                <c:pt idx="2769">
                  <c:v>872</c:v>
                </c:pt>
                <c:pt idx="2770">
                  <c:v>1126</c:v>
                </c:pt>
                <c:pt idx="2771">
                  <c:v>1174</c:v>
                </c:pt>
                <c:pt idx="2772">
                  <c:v>1308</c:v>
                </c:pt>
                <c:pt idx="2773">
                  <c:v>1509</c:v>
                </c:pt>
                <c:pt idx="2774">
                  <c:v>1618</c:v>
                </c:pt>
                <c:pt idx="2775">
                  <c:v>1683</c:v>
                </c:pt>
                <c:pt idx="2776">
                  <c:v>1689</c:v>
                </c:pt>
                <c:pt idx="2777">
                  <c:v>1580</c:v>
                </c:pt>
                <c:pt idx="2778">
                  <c:v>1329</c:v>
                </c:pt>
                <c:pt idx="2779">
                  <c:v>1202</c:v>
                </c:pt>
                <c:pt idx="2780">
                  <c:v>1083</c:v>
                </c:pt>
                <c:pt idx="2781">
                  <c:v>850</c:v>
                </c:pt>
                <c:pt idx="2782">
                  <c:v>712</c:v>
                </c:pt>
                <c:pt idx="2783">
                  <c:v>651</c:v>
                </c:pt>
                <c:pt idx="2784">
                  <c:v>583</c:v>
                </c:pt>
                <c:pt idx="2785">
                  <c:v>528</c:v>
                </c:pt>
                <c:pt idx="2786">
                  <c:v>518</c:v>
                </c:pt>
                <c:pt idx="2787">
                  <c:v>547</c:v>
                </c:pt>
                <c:pt idx="2788">
                  <c:v>510</c:v>
                </c:pt>
                <c:pt idx="2789">
                  <c:v>502</c:v>
                </c:pt>
                <c:pt idx="2790">
                  <c:v>534</c:v>
                </c:pt>
                <c:pt idx="2791">
                  <c:v>514</c:v>
                </c:pt>
                <c:pt idx="2792">
                  <c:v>544</c:v>
                </c:pt>
                <c:pt idx="2793">
                  <c:v>496</c:v>
                </c:pt>
                <c:pt idx="2794">
                  <c:v>497</c:v>
                </c:pt>
                <c:pt idx="2795">
                  <c:v>532</c:v>
                </c:pt>
                <c:pt idx="2796">
                  <c:v>500</c:v>
                </c:pt>
                <c:pt idx="2797">
                  <c:v>468</c:v>
                </c:pt>
                <c:pt idx="2798">
                  <c:v>449</c:v>
                </c:pt>
                <c:pt idx="2799">
                  <c:v>465</c:v>
                </c:pt>
                <c:pt idx="2800">
                  <c:v>485</c:v>
                </c:pt>
                <c:pt idx="2801">
                  <c:v>439</c:v>
                </c:pt>
                <c:pt idx="2802">
                  <c:v>442</c:v>
                </c:pt>
                <c:pt idx="2803">
                  <c:v>438</c:v>
                </c:pt>
                <c:pt idx="2804">
                  <c:v>415</c:v>
                </c:pt>
                <c:pt idx="2805">
                  <c:v>448</c:v>
                </c:pt>
                <c:pt idx="2806">
                  <c:v>414</c:v>
                </c:pt>
                <c:pt idx="2807">
                  <c:v>405</c:v>
                </c:pt>
                <c:pt idx="2808">
                  <c:v>446</c:v>
                </c:pt>
                <c:pt idx="2809">
                  <c:v>457</c:v>
                </c:pt>
                <c:pt idx="2810">
                  <c:v>407</c:v>
                </c:pt>
                <c:pt idx="2811">
                  <c:v>424</c:v>
                </c:pt>
                <c:pt idx="2812">
                  <c:v>449</c:v>
                </c:pt>
                <c:pt idx="2813">
                  <c:v>452</c:v>
                </c:pt>
                <c:pt idx="2814">
                  <c:v>454</c:v>
                </c:pt>
                <c:pt idx="2815">
                  <c:v>400</c:v>
                </c:pt>
                <c:pt idx="2816">
                  <c:v>456</c:v>
                </c:pt>
                <c:pt idx="2817">
                  <c:v>446</c:v>
                </c:pt>
                <c:pt idx="2818">
                  <c:v>414</c:v>
                </c:pt>
                <c:pt idx="2819">
                  <c:v>494</c:v>
                </c:pt>
                <c:pt idx="2820">
                  <c:v>483</c:v>
                </c:pt>
                <c:pt idx="2821">
                  <c:v>463</c:v>
                </c:pt>
                <c:pt idx="2822">
                  <c:v>454</c:v>
                </c:pt>
                <c:pt idx="2823">
                  <c:v>465</c:v>
                </c:pt>
                <c:pt idx="2824">
                  <c:v>480</c:v>
                </c:pt>
                <c:pt idx="2825">
                  <c:v>468</c:v>
                </c:pt>
                <c:pt idx="2826">
                  <c:v>446</c:v>
                </c:pt>
                <c:pt idx="2827">
                  <c:v>423</c:v>
                </c:pt>
                <c:pt idx="2828">
                  <c:v>403</c:v>
                </c:pt>
                <c:pt idx="2829">
                  <c:v>437</c:v>
                </c:pt>
                <c:pt idx="2830">
                  <c:v>471</c:v>
                </c:pt>
                <c:pt idx="2831">
                  <c:v>423</c:v>
                </c:pt>
                <c:pt idx="2832">
                  <c:v>454</c:v>
                </c:pt>
                <c:pt idx="2833">
                  <c:v>478</c:v>
                </c:pt>
                <c:pt idx="2834">
                  <c:v>438</c:v>
                </c:pt>
                <c:pt idx="2835">
                  <c:v>427</c:v>
                </c:pt>
                <c:pt idx="2836">
                  <c:v>421</c:v>
                </c:pt>
                <c:pt idx="2837">
                  <c:v>407</c:v>
                </c:pt>
                <c:pt idx="2838">
                  <c:v>444</c:v>
                </c:pt>
                <c:pt idx="2839">
                  <c:v>395</c:v>
                </c:pt>
                <c:pt idx="2840">
                  <c:v>423</c:v>
                </c:pt>
                <c:pt idx="2841">
                  <c:v>415</c:v>
                </c:pt>
                <c:pt idx="2842">
                  <c:v>436</c:v>
                </c:pt>
                <c:pt idx="2843">
                  <c:v>426</c:v>
                </c:pt>
                <c:pt idx="2844">
                  <c:v>442</c:v>
                </c:pt>
                <c:pt idx="2845">
                  <c:v>425</c:v>
                </c:pt>
                <c:pt idx="2846">
                  <c:v>397</c:v>
                </c:pt>
                <c:pt idx="2847">
                  <c:v>432</c:v>
                </c:pt>
                <c:pt idx="2848">
                  <c:v>417</c:v>
                </c:pt>
                <c:pt idx="2849">
                  <c:v>421</c:v>
                </c:pt>
                <c:pt idx="2850">
                  <c:v>430</c:v>
                </c:pt>
                <c:pt idx="2851">
                  <c:v>393</c:v>
                </c:pt>
                <c:pt idx="2852">
                  <c:v>409</c:v>
                </c:pt>
                <c:pt idx="2853">
                  <c:v>433</c:v>
                </c:pt>
                <c:pt idx="2854">
                  <c:v>392</c:v>
                </c:pt>
                <c:pt idx="2855">
                  <c:v>390</c:v>
                </c:pt>
                <c:pt idx="2856">
                  <c:v>447</c:v>
                </c:pt>
                <c:pt idx="2857">
                  <c:v>416</c:v>
                </c:pt>
                <c:pt idx="2858">
                  <c:v>426</c:v>
                </c:pt>
                <c:pt idx="2859">
                  <c:v>466</c:v>
                </c:pt>
                <c:pt idx="2860">
                  <c:v>431</c:v>
                </c:pt>
                <c:pt idx="2861">
                  <c:v>404</c:v>
                </c:pt>
                <c:pt idx="2862">
                  <c:v>411</c:v>
                </c:pt>
                <c:pt idx="2863">
                  <c:v>430</c:v>
                </c:pt>
                <c:pt idx="2864">
                  <c:v>440</c:v>
                </c:pt>
                <c:pt idx="2865">
                  <c:v>444</c:v>
                </c:pt>
                <c:pt idx="2866">
                  <c:v>439</c:v>
                </c:pt>
                <c:pt idx="2867">
                  <c:v>445</c:v>
                </c:pt>
                <c:pt idx="2868">
                  <c:v>388</c:v>
                </c:pt>
                <c:pt idx="2869">
                  <c:v>443</c:v>
                </c:pt>
                <c:pt idx="2870">
                  <c:v>443</c:v>
                </c:pt>
                <c:pt idx="2871">
                  <c:v>456</c:v>
                </c:pt>
                <c:pt idx="2872">
                  <c:v>453</c:v>
                </c:pt>
                <c:pt idx="2873">
                  <c:v>435</c:v>
                </c:pt>
                <c:pt idx="2874">
                  <c:v>453</c:v>
                </c:pt>
                <c:pt idx="2875">
                  <c:v>475</c:v>
                </c:pt>
                <c:pt idx="2876">
                  <c:v>479</c:v>
                </c:pt>
                <c:pt idx="2877">
                  <c:v>531</c:v>
                </c:pt>
                <c:pt idx="2878">
                  <c:v>527</c:v>
                </c:pt>
                <c:pt idx="2879">
                  <c:v>567</c:v>
                </c:pt>
                <c:pt idx="2880">
                  <c:v>627</c:v>
                </c:pt>
                <c:pt idx="2881">
                  <c:v>599</c:v>
                </c:pt>
                <c:pt idx="2882">
                  <c:v>599</c:v>
                </c:pt>
                <c:pt idx="2883">
                  <c:v>615</c:v>
                </c:pt>
                <c:pt idx="2884">
                  <c:v>624</c:v>
                </c:pt>
                <c:pt idx="2885">
                  <c:v>618</c:v>
                </c:pt>
                <c:pt idx="2886">
                  <c:v>571</c:v>
                </c:pt>
                <c:pt idx="2887">
                  <c:v>539</c:v>
                </c:pt>
                <c:pt idx="2888">
                  <c:v>535</c:v>
                </c:pt>
                <c:pt idx="2889">
                  <c:v>523</c:v>
                </c:pt>
                <c:pt idx="2890">
                  <c:v>485</c:v>
                </c:pt>
                <c:pt idx="2891">
                  <c:v>446</c:v>
                </c:pt>
                <c:pt idx="2892">
                  <c:v>496</c:v>
                </c:pt>
                <c:pt idx="2893">
                  <c:v>397</c:v>
                </c:pt>
                <c:pt idx="2894">
                  <c:v>405</c:v>
                </c:pt>
                <c:pt idx="2895">
                  <c:v>412</c:v>
                </c:pt>
                <c:pt idx="2896">
                  <c:v>413</c:v>
                </c:pt>
                <c:pt idx="2897">
                  <c:v>439</c:v>
                </c:pt>
                <c:pt idx="2898">
                  <c:v>428</c:v>
                </c:pt>
                <c:pt idx="2899">
                  <c:v>404</c:v>
                </c:pt>
                <c:pt idx="2900">
                  <c:v>398</c:v>
                </c:pt>
                <c:pt idx="2901">
                  <c:v>420</c:v>
                </c:pt>
                <c:pt idx="2902">
                  <c:v>411</c:v>
                </c:pt>
                <c:pt idx="2903">
                  <c:v>451</c:v>
                </c:pt>
                <c:pt idx="2904">
                  <c:v>392</c:v>
                </c:pt>
                <c:pt idx="2905">
                  <c:v>397</c:v>
                </c:pt>
                <c:pt idx="2906">
                  <c:v>399</c:v>
                </c:pt>
                <c:pt idx="2907">
                  <c:v>431</c:v>
                </c:pt>
                <c:pt idx="2908">
                  <c:v>428</c:v>
                </c:pt>
                <c:pt idx="2909">
                  <c:v>445</c:v>
                </c:pt>
                <c:pt idx="2910">
                  <c:v>400</c:v>
                </c:pt>
                <c:pt idx="2911">
                  <c:v>401</c:v>
                </c:pt>
                <c:pt idx="2912">
                  <c:v>430</c:v>
                </c:pt>
                <c:pt idx="2913">
                  <c:v>422</c:v>
                </c:pt>
                <c:pt idx="2914">
                  <c:v>402</c:v>
                </c:pt>
                <c:pt idx="2915">
                  <c:v>412</c:v>
                </c:pt>
                <c:pt idx="2916">
                  <c:v>383</c:v>
                </c:pt>
                <c:pt idx="2917">
                  <c:v>404</c:v>
                </c:pt>
                <c:pt idx="2918">
                  <c:v>440</c:v>
                </c:pt>
                <c:pt idx="2919">
                  <c:v>397</c:v>
                </c:pt>
                <c:pt idx="2920">
                  <c:v>420</c:v>
                </c:pt>
                <c:pt idx="2921">
                  <c:v>396</c:v>
                </c:pt>
                <c:pt idx="2922">
                  <c:v>390</c:v>
                </c:pt>
                <c:pt idx="2923">
                  <c:v>411</c:v>
                </c:pt>
                <c:pt idx="2924">
                  <c:v>392</c:v>
                </c:pt>
                <c:pt idx="2925">
                  <c:v>388</c:v>
                </c:pt>
                <c:pt idx="2926">
                  <c:v>444</c:v>
                </c:pt>
                <c:pt idx="2927">
                  <c:v>420</c:v>
                </c:pt>
                <c:pt idx="2928">
                  <c:v>402</c:v>
                </c:pt>
                <c:pt idx="2929">
                  <c:v>408</c:v>
                </c:pt>
                <c:pt idx="2930">
                  <c:v>392</c:v>
                </c:pt>
                <c:pt idx="2931">
                  <c:v>425</c:v>
                </c:pt>
                <c:pt idx="2932">
                  <c:v>429</c:v>
                </c:pt>
                <c:pt idx="2933">
                  <c:v>420</c:v>
                </c:pt>
                <c:pt idx="2934">
                  <c:v>430</c:v>
                </c:pt>
                <c:pt idx="2935">
                  <c:v>419</c:v>
                </c:pt>
                <c:pt idx="2936">
                  <c:v>409</c:v>
                </c:pt>
                <c:pt idx="2937">
                  <c:v>465</c:v>
                </c:pt>
                <c:pt idx="2938">
                  <c:v>428</c:v>
                </c:pt>
                <c:pt idx="2939">
                  <c:v>413</c:v>
                </c:pt>
                <c:pt idx="2940">
                  <c:v>435</c:v>
                </c:pt>
                <c:pt idx="2941">
                  <c:v>413</c:v>
                </c:pt>
                <c:pt idx="2942">
                  <c:v>439</c:v>
                </c:pt>
                <c:pt idx="2943">
                  <c:v>433</c:v>
                </c:pt>
                <c:pt idx="2944">
                  <c:v>446</c:v>
                </c:pt>
                <c:pt idx="2945">
                  <c:v>466</c:v>
                </c:pt>
                <c:pt idx="2946">
                  <c:v>477</c:v>
                </c:pt>
                <c:pt idx="2947">
                  <c:v>521</c:v>
                </c:pt>
                <c:pt idx="2948">
                  <c:v>569</c:v>
                </c:pt>
                <c:pt idx="2949">
                  <c:v>564</c:v>
                </c:pt>
                <c:pt idx="2950">
                  <c:v>619</c:v>
                </c:pt>
                <c:pt idx="2951">
                  <c:v>643</c:v>
                </c:pt>
                <c:pt idx="2952">
                  <c:v>666</c:v>
                </c:pt>
                <c:pt idx="2953">
                  <c:v>778</c:v>
                </c:pt>
                <c:pt idx="2954">
                  <c:v>695</c:v>
                </c:pt>
                <c:pt idx="2955">
                  <c:v>657</c:v>
                </c:pt>
                <c:pt idx="2956">
                  <c:v>680</c:v>
                </c:pt>
                <c:pt idx="2957">
                  <c:v>622</c:v>
                </c:pt>
                <c:pt idx="2958">
                  <c:v>592</c:v>
                </c:pt>
                <c:pt idx="2959">
                  <c:v>533</c:v>
                </c:pt>
                <c:pt idx="2960">
                  <c:v>503</c:v>
                </c:pt>
                <c:pt idx="2961">
                  <c:v>475</c:v>
                </c:pt>
                <c:pt idx="2962">
                  <c:v>472</c:v>
                </c:pt>
                <c:pt idx="2963">
                  <c:v>432</c:v>
                </c:pt>
                <c:pt idx="2964">
                  <c:v>459</c:v>
                </c:pt>
                <c:pt idx="2965">
                  <c:v>419</c:v>
                </c:pt>
                <c:pt idx="2966">
                  <c:v>381</c:v>
                </c:pt>
                <c:pt idx="2967">
                  <c:v>405</c:v>
                </c:pt>
                <c:pt idx="2968">
                  <c:v>401</c:v>
                </c:pt>
                <c:pt idx="2969">
                  <c:v>432</c:v>
                </c:pt>
                <c:pt idx="2970">
                  <c:v>422</c:v>
                </c:pt>
                <c:pt idx="2971">
                  <c:v>414</c:v>
                </c:pt>
                <c:pt idx="2972">
                  <c:v>405</c:v>
                </c:pt>
                <c:pt idx="2973">
                  <c:v>433</c:v>
                </c:pt>
                <c:pt idx="2974">
                  <c:v>418</c:v>
                </c:pt>
                <c:pt idx="2975">
                  <c:v>412</c:v>
                </c:pt>
                <c:pt idx="2976">
                  <c:v>381</c:v>
                </c:pt>
                <c:pt idx="2977">
                  <c:v>373</c:v>
                </c:pt>
                <c:pt idx="2978">
                  <c:v>389</c:v>
                </c:pt>
                <c:pt idx="2979">
                  <c:v>385</c:v>
                </c:pt>
                <c:pt idx="2980">
                  <c:v>385</c:v>
                </c:pt>
                <c:pt idx="2981">
                  <c:v>398</c:v>
                </c:pt>
                <c:pt idx="2982">
                  <c:v>387</c:v>
                </c:pt>
                <c:pt idx="2983">
                  <c:v>430</c:v>
                </c:pt>
                <c:pt idx="2984">
                  <c:v>440</c:v>
                </c:pt>
                <c:pt idx="2985">
                  <c:v>442</c:v>
                </c:pt>
                <c:pt idx="2986">
                  <c:v>441</c:v>
                </c:pt>
                <c:pt idx="2987">
                  <c:v>425</c:v>
                </c:pt>
                <c:pt idx="2988">
                  <c:v>456</c:v>
                </c:pt>
                <c:pt idx="2989">
                  <c:v>431</c:v>
                </c:pt>
                <c:pt idx="2990">
                  <c:v>492</c:v>
                </c:pt>
                <c:pt idx="2991">
                  <c:v>550</c:v>
                </c:pt>
                <c:pt idx="2992">
                  <c:v>576</c:v>
                </c:pt>
                <c:pt idx="2993">
                  <c:v>643</c:v>
                </c:pt>
                <c:pt idx="2994">
                  <c:v>733</c:v>
                </c:pt>
                <c:pt idx="2995">
                  <c:v>794</c:v>
                </c:pt>
                <c:pt idx="2996">
                  <c:v>1005</c:v>
                </c:pt>
                <c:pt idx="2997">
                  <c:v>1150</c:v>
                </c:pt>
                <c:pt idx="2998">
                  <c:v>1386</c:v>
                </c:pt>
                <c:pt idx="2999">
                  <c:v>1511</c:v>
                </c:pt>
                <c:pt idx="3000">
                  <c:v>1722</c:v>
                </c:pt>
                <c:pt idx="3001">
                  <c:v>1860</c:v>
                </c:pt>
                <c:pt idx="3002">
                  <c:v>1874</c:v>
                </c:pt>
                <c:pt idx="3003">
                  <c:v>1964</c:v>
                </c:pt>
                <c:pt idx="3004">
                  <c:v>1919</c:v>
                </c:pt>
                <c:pt idx="3005">
                  <c:v>1824</c:v>
                </c:pt>
                <c:pt idx="3006">
                  <c:v>1604</c:v>
                </c:pt>
                <c:pt idx="3007">
                  <c:v>1352</c:v>
                </c:pt>
                <c:pt idx="3008">
                  <c:v>1162</c:v>
                </c:pt>
                <c:pt idx="3009">
                  <c:v>930</c:v>
                </c:pt>
                <c:pt idx="3010">
                  <c:v>732</c:v>
                </c:pt>
                <c:pt idx="3011">
                  <c:v>572</c:v>
                </c:pt>
                <c:pt idx="3012">
                  <c:v>554</c:v>
                </c:pt>
                <c:pt idx="3013">
                  <c:v>436</c:v>
                </c:pt>
                <c:pt idx="3014">
                  <c:v>447</c:v>
                </c:pt>
                <c:pt idx="3015">
                  <c:v>420</c:v>
                </c:pt>
                <c:pt idx="3016">
                  <c:v>438</c:v>
                </c:pt>
                <c:pt idx="3017">
                  <c:v>377</c:v>
                </c:pt>
                <c:pt idx="3018">
                  <c:v>400</c:v>
                </c:pt>
                <c:pt idx="3019">
                  <c:v>385</c:v>
                </c:pt>
                <c:pt idx="3020">
                  <c:v>386</c:v>
                </c:pt>
                <c:pt idx="3021">
                  <c:v>382</c:v>
                </c:pt>
                <c:pt idx="3022">
                  <c:v>389</c:v>
                </c:pt>
                <c:pt idx="3023">
                  <c:v>402</c:v>
                </c:pt>
                <c:pt idx="3024">
                  <c:v>400</c:v>
                </c:pt>
                <c:pt idx="3025">
                  <c:v>434</c:v>
                </c:pt>
                <c:pt idx="3026">
                  <c:v>400</c:v>
                </c:pt>
                <c:pt idx="3027">
                  <c:v>407</c:v>
                </c:pt>
                <c:pt idx="3028">
                  <c:v>415</c:v>
                </c:pt>
                <c:pt idx="3029">
                  <c:v>421</c:v>
                </c:pt>
                <c:pt idx="3030">
                  <c:v>397</c:v>
                </c:pt>
                <c:pt idx="3031">
                  <c:v>418</c:v>
                </c:pt>
                <c:pt idx="3032">
                  <c:v>386</c:v>
                </c:pt>
                <c:pt idx="3033">
                  <c:v>380</c:v>
                </c:pt>
                <c:pt idx="3034">
                  <c:v>399</c:v>
                </c:pt>
                <c:pt idx="3035">
                  <c:v>400</c:v>
                </c:pt>
                <c:pt idx="3036">
                  <c:v>381</c:v>
                </c:pt>
                <c:pt idx="3037">
                  <c:v>409</c:v>
                </c:pt>
                <c:pt idx="3038">
                  <c:v>378</c:v>
                </c:pt>
                <c:pt idx="3039">
                  <c:v>375</c:v>
                </c:pt>
                <c:pt idx="3040">
                  <c:v>409</c:v>
                </c:pt>
                <c:pt idx="3041">
                  <c:v>400</c:v>
                </c:pt>
                <c:pt idx="3042">
                  <c:v>368</c:v>
                </c:pt>
                <c:pt idx="3043">
                  <c:v>381</c:v>
                </c:pt>
                <c:pt idx="3044">
                  <c:v>396</c:v>
                </c:pt>
                <c:pt idx="3045">
                  <c:v>385</c:v>
                </c:pt>
                <c:pt idx="3046">
                  <c:v>398</c:v>
                </c:pt>
                <c:pt idx="3047">
                  <c:v>384</c:v>
                </c:pt>
                <c:pt idx="3048">
                  <c:v>398</c:v>
                </c:pt>
                <c:pt idx="3049">
                  <c:v>357</c:v>
                </c:pt>
                <c:pt idx="3050">
                  <c:v>385</c:v>
                </c:pt>
                <c:pt idx="3051">
                  <c:v>375</c:v>
                </c:pt>
                <c:pt idx="3052">
                  <c:v>422</c:v>
                </c:pt>
                <c:pt idx="3053">
                  <c:v>385</c:v>
                </c:pt>
                <c:pt idx="3054">
                  <c:v>405</c:v>
                </c:pt>
                <c:pt idx="3055">
                  <c:v>383</c:v>
                </c:pt>
                <c:pt idx="3056">
                  <c:v>402</c:v>
                </c:pt>
                <c:pt idx="3057">
                  <c:v>412</c:v>
                </c:pt>
                <c:pt idx="3058">
                  <c:v>368</c:v>
                </c:pt>
                <c:pt idx="3059">
                  <c:v>409</c:v>
                </c:pt>
                <c:pt idx="3060">
                  <c:v>410</c:v>
                </c:pt>
                <c:pt idx="3061">
                  <c:v>375</c:v>
                </c:pt>
                <c:pt idx="3062">
                  <c:v>392</c:v>
                </c:pt>
                <c:pt idx="3063">
                  <c:v>382</c:v>
                </c:pt>
                <c:pt idx="3064">
                  <c:v>401</c:v>
                </c:pt>
                <c:pt idx="3065">
                  <c:v>379</c:v>
                </c:pt>
                <c:pt idx="3066">
                  <c:v>363</c:v>
                </c:pt>
                <c:pt idx="3067">
                  <c:v>438</c:v>
                </c:pt>
                <c:pt idx="3068">
                  <c:v>410</c:v>
                </c:pt>
                <c:pt idx="3069">
                  <c:v>396</c:v>
                </c:pt>
                <c:pt idx="3070">
                  <c:v>374</c:v>
                </c:pt>
                <c:pt idx="3071">
                  <c:v>398</c:v>
                </c:pt>
                <c:pt idx="3072">
                  <c:v>386</c:v>
                </c:pt>
                <c:pt idx="3073">
                  <c:v>406</c:v>
                </c:pt>
                <c:pt idx="3074">
                  <c:v>387</c:v>
                </c:pt>
                <c:pt idx="3075">
                  <c:v>417</c:v>
                </c:pt>
                <c:pt idx="3076">
                  <c:v>350</c:v>
                </c:pt>
                <c:pt idx="3077">
                  <c:v>391</c:v>
                </c:pt>
                <c:pt idx="3078">
                  <c:v>436</c:v>
                </c:pt>
                <c:pt idx="3079">
                  <c:v>373</c:v>
                </c:pt>
                <c:pt idx="3080">
                  <c:v>360</c:v>
                </c:pt>
                <c:pt idx="3081">
                  <c:v>397</c:v>
                </c:pt>
                <c:pt idx="3082">
                  <c:v>373</c:v>
                </c:pt>
                <c:pt idx="3083">
                  <c:v>426</c:v>
                </c:pt>
                <c:pt idx="3084">
                  <c:v>414</c:v>
                </c:pt>
                <c:pt idx="3085">
                  <c:v>370</c:v>
                </c:pt>
                <c:pt idx="3086">
                  <c:v>404</c:v>
                </c:pt>
                <c:pt idx="3087">
                  <c:v>386</c:v>
                </c:pt>
                <c:pt idx="3088">
                  <c:v>387</c:v>
                </c:pt>
                <c:pt idx="3089">
                  <c:v>358</c:v>
                </c:pt>
                <c:pt idx="3090">
                  <c:v>416</c:v>
                </c:pt>
                <c:pt idx="3091">
                  <c:v>419</c:v>
                </c:pt>
                <c:pt idx="3092">
                  <c:v>373</c:v>
                </c:pt>
                <c:pt idx="3093">
                  <c:v>358</c:v>
                </c:pt>
                <c:pt idx="3094">
                  <c:v>402</c:v>
                </c:pt>
                <c:pt idx="3095">
                  <c:v>355</c:v>
                </c:pt>
                <c:pt idx="3096">
                  <c:v>381</c:v>
                </c:pt>
                <c:pt idx="3097">
                  <c:v>355</c:v>
                </c:pt>
                <c:pt idx="3098">
                  <c:v>350</c:v>
                </c:pt>
                <c:pt idx="3099">
                  <c:v>391</c:v>
                </c:pt>
                <c:pt idx="3100">
                  <c:v>377</c:v>
                </c:pt>
                <c:pt idx="3101">
                  <c:v>376</c:v>
                </c:pt>
                <c:pt idx="3102">
                  <c:v>373</c:v>
                </c:pt>
                <c:pt idx="3103">
                  <c:v>396</c:v>
                </c:pt>
                <c:pt idx="3104">
                  <c:v>366</c:v>
                </c:pt>
                <c:pt idx="3105">
                  <c:v>392</c:v>
                </c:pt>
                <c:pt idx="3106">
                  <c:v>379</c:v>
                </c:pt>
                <c:pt idx="3107">
                  <c:v>366</c:v>
                </c:pt>
                <c:pt idx="3108">
                  <c:v>376</c:v>
                </c:pt>
                <c:pt idx="3109">
                  <c:v>367</c:v>
                </c:pt>
                <c:pt idx="3110">
                  <c:v>368</c:v>
                </c:pt>
                <c:pt idx="3111">
                  <c:v>385</c:v>
                </c:pt>
                <c:pt idx="3112">
                  <c:v>394</c:v>
                </c:pt>
                <c:pt idx="3113">
                  <c:v>391</c:v>
                </c:pt>
                <c:pt idx="3114">
                  <c:v>368</c:v>
                </c:pt>
                <c:pt idx="3115">
                  <c:v>355</c:v>
                </c:pt>
                <c:pt idx="3116">
                  <c:v>347</c:v>
                </c:pt>
                <c:pt idx="3117">
                  <c:v>374</c:v>
                </c:pt>
                <c:pt idx="3118">
                  <c:v>371</c:v>
                </c:pt>
                <c:pt idx="3119">
                  <c:v>388</c:v>
                </c:pt>
                <c:pt idx="3120">
                  <c:v>403</c:v>
                </c:pt>
                <c:pt idx="3121">
                  <c:v>403</c:v>
                </c:pt>
                <c:pt idx="3122">
                  <c:v>368</c:v>
                </c:pt>
                <c:pt idx="3123">
                  <c:v>378</c:v>
                </c:pt>
                <c:pt idx="3124">
                  <c:v>390</c:v>
                </c:pt>
                <c:pt idx="3125">
                  <c:v>373</c:v>
                </c:pt>
                <c:pt idx="3126">
                  <c:v>406</c:v>
                </c:pt>
                <c:pt idx="3127">
                  <c:v>391</c:v>
                </c:pt>
                <c:pt idx="3128">
                  <c:v>395</c:v>
                </c:pt>
                <c:pt idx="3129">
                  <c:v>396</c:v>
                </c:pt>
                <c:pt idx="3130">
                  <c:v>378</c:v>
                </c:pt>
                <c:pt idx="3131">
                  <c:v>340</c:v>
                </c:pt>
                <c:pt idx="3132">
                  <c:v>370</c:v>
                </c:pt>
                <c:pt idx="3133">
                  <c:v>352</c:v>
                </c:pt>
                <c:pt idx="3134">
                  <c:v>381</c:v>
                </c:pt>
                <c:pt idx="3135">
                  <c:v>356</c:v>
                </c:pt>
                <c:pt idx="3136">
                  <c:v>383</c:v>
                </c:pt>
                <c:pt idx="3137">
                  <c:v>403</c:v>
                </c:pt>
                <c:pt idx="3138">
                  <c:v>390</c:v>
                </c:pt>
                <c:pt idx="3139">
                  <c:v>388</c:v>
                </c:pt>
                <c:pt idx="3140">
                  <c:v>373</c:v>
                </c:pt>
                <c:pt idx="3141">
                  <c:v>372</c:v>
                </c:pt>
                <c:pt idx="3142">
                  <c:v>370</c:v>
                </c:pt>
                <c:pt idx="3143">
                  <c:v>358</c:v>
                </c:pt>
                <c:pt idx="3144">
                  <c:v>379</c:v>
                </c:pt>
                <c:pt idx="3145">
                  <c:v>395</c:v>
                </c:pt>
                <c:pt idx="3146">
                  <c:v>352</c:v>
                </c:pt>
                <c:pt idx="3147">
                  <c:v>386</c:v>
                </c:pt>
                <c:pt idx="3148">
                  <c:v>383</c:v>
                </c:pt>
                <c:pt idx="3149">
                  <c:v>401</c:v>
                </c:pt>
                <c:pt idx="3150">
                  <c:v>387</c:v>
                </c:pt>
                <c:pt idx="3151">
                  <c:v>405</c:v>
                </c:pt>
                <c:pt idx="3152">
                  <c:v>386</c:v>
                </c:pt>
                <c:pt idx="3153">
                  <c:v>385</c:v>
                </c:pt>
                <c:pt idx="3154">
                  <c:v>380</c:v>
                </c:pt>
                <c:pt idx="3155">
                  <c:v>333</c:v>
                </c:pt>
                <c:pt idx="3156">
                  <c:v>405</c:v>
                </c:pt>
                <c:pt idx="3157">
                  <c:v>372</c:v>
                </c:pt>
                <c:pt idx="3158">
                  <c:v>371</c:v>
                </c:pt>
                <c:pt idx="3159">
                  <c:v>416</c:v>
                </c:pt>
                <c:pt idx="3160">
                  <c:v>395</c:v>
                </c:pt>
                <c:pt idx="3161">
                  <c:v>384</c:v>
                </c:pt>
                <c:pt idx="3162">
                  <c:v>397</c:v>
                </c:pt>
                <c:pt idx="3163">
                  <c:v>361</c:v>
                </c:pt>
                <c:pt idx="3164">
                  <c:v>415</c:v>
                </c:pt>
                <c:pt idx="3165">
                  <c:v>381</c:v>
                </c:pt>
                <c:pt idx="3166">
                  <c:v>352</c:v>
                </c:pt>
                <c:pt idx="3167">
                  <c:v>387</c:v>
                </c:pt>
                <c:pt idx="3168">
                  <c:v>383</c:v>
                </c:pt>
                <c:pt idx="3169">
                  <c:v>414</c:v>
                </c:pt>
                <c:pt idx="3170">
                  <c:v>372</c:v>
                </c:pt>
                <c:pt idx="3171">
                  <c:v>407</c:v>
                </c:pt>
                <c:pt idx="3172">
                  <c:v>386</c:v>
                </c:pt>
                <c:pt idx="3173">
                  <c:v>371</c:v>
                </c:pt>
                <c:pt idx="3174">
                  <c:v>400</c:v>
                </c:pt>
                <c:pt idx="3175">
                  <c:v>364</c:v>
                </c:pt>
                <c:pt idx="3176">
                  <c:v>371</c:v>
                </c:pt>
                <c:pt idx="3177">
                  <c:v>329</c:v>
                </c:pt>
                <c:pt idx="3178">
                  <c:v>363</c:v>
                </c:pt>
                <c:pt idx="3179">
                  <c:v>362</c:v>
                </c:pt>
                <c:pt idx="3180">
                  <c:v>415</c:v>
                </c:pt>
                <c:pt idx="3181">
                  <c:v>389</c:v>
                </c:pt>
                <c:pt idx="3182">
                  <c:v>363</c:v>
                </c:pt>
                <c:pt idx="3183">
                  <c:v>378</c:v>
                </c:pt>
                <c:pt idx="3184">
                  <c:v>418</c:v>
                </c:pt>
                <c:pt idx="3185">
                  <c:v>415</c:v>
                </c:pt>
                <c:pt idx="3186">
                  <c:v>385</c:v>
                </c:pt>
                <c:pt idx="3187">
                  <c:v>364</c:v>
                </c:pt>
                <c:pt idx="3188">
                  <c:v>374</c:v>
                </c:pt>
                <c:pt idx="3189">
                  <c:v>385</c:v>
                </c:pt>
                <c:pt idx="3190">
                  <c:v>429</c:v>
                </c:pt>
                <c:pt idx="3191">
                  <c:v>367</c:v>
                </c:pt>
                <c:pt idx="3192">
                  <c:v>344</c:v>
                </c:pt>
                <c:pt idx="3193">
                  <c:v>348</c:v>
                </c:pt>
                <c:pt idx="3194">
                  <c:v>370</c:v>
                </c:pt>
                <c:pt idx="3195">
                  <c:v>391</c:v>
                </c:pt>
                <c:pt idx="3196">
                  <c:v>416</c:v>
                </c:pt>
                <c:pt idx="3197">
                  <c:v>383</c:v>
                </c:pt>
                <c:pt idx="3198">
                  <c:v>401</c:v>
                </c:pt>
                <c:pt idx="3199">
                  <c:v>379</c:v>
                </c:pt>
                <c:pt idx="3200">
                  <c:v>378</c:v>
                </c:pt>
                <c:pt idx="3201">
                  <c:v>382</c:v>
                </c:pt>
                <c:pt idx="3202">
                  <c:v>363</c:v>
                </c:pt>
                <c:pt idx="3203">
                  <c:v>394</c:v>
                </c:pt>
                <c:pt idx="3204">
                  <c:v>363</c:v>
                </c:pt>
                <c:pt idx="3205">
                  <c:v>409</c:v>
                </c:pt>
                <c:pt idx="3206">
                  <c:v>381</c:v>
                </c:pt>
                <c:pt idx="3207">
                  <c:v>362</c:v>
                </c:pt>
                <c:pt idx="3208">
                  <c:v>398</c:v>
                </c:pt>
                <c:pt idx="3209">
                  <c:v>381</c:v>
                </c:pt>
                <c:pt idx="3210">
                  <c:v>364</c:v>
                </c:pt>
                <c:pt idx="3211">
                  <c:v>427</c:v>
                </c:pt>
                <c:pt idx="3212">
                  <c:v>431</c:v>
                </c:pt>
                <c:pt idx="3213">
                  <c:v>407</c:v>
                </c:pt>
                <c:pt idx="3214">
                  <c:v>450</c:v>
                </c:pt>
                <c:pt idx="3215">
                  <c:v>463</c:v>
                </c:pt>
                <c:pt idx="3216">
                  <c:v>500</c:v>
                </c:pt>
                <c:pt idx="3217">
                  <c:v>453</c:v>
                </c:pt>
                <c:pt idx="3218">
                  <c:v>464</c:v>
                </c:pt>
                <c:pt idx="3219">
                  <c:v>464</c:v>
                </c:pt>
                <c:pt idx="3220">
                  <c:v>464</c:v>
                </c:pt>
                <c:pt idx="3221">
                  <c:v>437</c:v>
                </c:pt>
                <c:pt idx="3222">
                  <c:v>454</c:v>
                </c:pt>
                <c:pt idx="3223">
                  <c:v>475</c:v>
                </c:pt>
                <c:pt idx="3224">
                  <c:v>446</c:v>
                </c:pt>
                <c:pt idx="3225">
                  <c:v>414</c:v>
                </c:pt>
                <c:pt idx="3226">
                  <c:v>390</c:v>
                </c:pt>
                <c:pt idx="3227">
                  <c:v>389</c:v>
                </c:pt>
                <c:pt idx="3228">
                  <c:v>415</c:v>
                </c:pt>
                <c:pt idx="3229">
                  <c:v>367</c:v>
                </c:pt>
                <c:pt idx="3230">
                  <c:v>393</c:v>
                </c:pt>
                <c:pt idx="3231">
                  <c:v>364</c:v>
                </c:pt>
                <c:pt idx="3232">
                  <c:v>403</c:v>
                </c:pt>
                <c:pt idx="3233">
                  <c:v>402</c:v>
                </c:pt>
                <c:pt idx="3234">
                  <c:v>372</c:v>
                </c:pt>
                <c:pt idx="3235">
                  <c:v>376</c:v>
                </c:pt>
                <c:pt idx="3236">
                  <c:v>404</c:v>
                </c:pt>
                <c:pt idx="3237">
                  <c:v>397</c:v>
                </c:pt>
                <c:pt idx="3238">
                  <c:v>441</c:v>
                </c:pt>
                <c:pt idx="3239">
                  <c:v>384</c:v>
                </c:pt>
                <c:pt idx="3240">
                  <c:v>391</c:v>
                </c:pt>
                <c:pt idx="3241">
                  <c:v>385</c:v>
                </c:pt>
                <c:pt idx="3242">
                  <c:v>364</c:v>
                </c:pt>
                <c:pt idx="3243">
                  <c:v>410</c:v>
                </c:pt>
                <c:pt idx="3244">
                  <c:v>367</c:v>
                </c:pt>
                <c:pt idx="3245">
                  <c:v>370</c:v>
                </c:pt>
                <c:pt idx="3246">
                  <c:v>373</c:v>
                </c:pt>
                <c:pt idx="3247">
                  <c:v>387</c:v>
                </c:pt>
                <c:pt idx="3248">
                  <c:v>389</c:v>
                </c:pt>
                <c:pt idx="3249">
                  <c:v>381</c:v>
                </c:pt>
                <c:pt idx="3250">
                  <c:v>353</c:v>
                </c:pt>
                <c:pt idx="3251">
                  <c:v>348</c:v>
                </c:pt>
                <c:pt idx="3252">
                  <c:v>350</c:v>
                </c:pt>
                <c:pt idx="3253">
                  <c:v>404</c:v>
                </c:pt>
                <c:pt idx="3254">
                  <c:v>378</c:v>
                </c:pt>
                <c:pt idx="3255">
                  <c:v>389</c:v>
                </c:pt>
                <c:pt idx="3256">
                  <c:v>430</c:v>
                </c:pt>
                <c:pt idx="3257">
                  <c:v>374</c:v>
                </c:pt>
                <c:pt idx="3258">
                  <c:v>390</c:v>
                </c:pt>
                <c:pt idx="3259">
                  <c:v>372</c:v>
                </c:pt>
                <c:pt idx="3260">
                  <c:v>427</c:v>
                </c:pt>
                <c:pt idx="3261">
                  <c:v>385</c:v>
                </c:pt>
                <c:pt idx="3262">
                  <c:v>396</c:v>
                </c:pt>
                <c:pt idx="3263">
                  <c:v>372</c:v>
                </c:pt>
                <c:pt idx="3264">
                  <c:v>445</c:v>
                </c:pt>
                <c:pt idx="3265">
                  <c:v>445</c:v>
                </c:pt>
                <c:pt idx="3266">
                  <c:v>418</c:v>
                </c:pt>
                <c:pt idx="3267">
                  <c:v>468</c:v>
                </c:pt>
                <c:pt idx="3268">
                  <c:v>458</c:v>
                </c:pt>
                <c:pt idx="3269">
                  <c:v>504</c:v>
                </c:pt>
                <c:pt idx="3270">
                  <c:v>482</c:v>
                </c:pt>
                <c:pt idx="3271">
                  <c:v>594</c:v>
                </c:pt>
                <c:pt idx="3272">
                  <c:v>667</c:v>
                </c:pt>
                <c:pt idx="3273">
                  <c:v>691</c:v>
                </c:pt>
                <c:pt idx="3274">
                  <c:v>852</c:v>
                </c:pt>
                <c:pt idx="3275">
                  <c:v>994</c:v>
                </c:pt>
                <c:pt idx="3276">
                  <c:v>1142</c:v>
                </c:pt>
                <c:pt idx="3277">
                  <c:v>1155</c:v>
                </c:pt>
                <c:pt idx="3278">
                  <c:v>1353</c:v>
                </c:pt>
                <c:pt idx="3279">
                  <c:v>1542</c:v>
                </c:pt>
                <c:pt idx="3280">
                  <c:v>1610</c:v>
                </c:pt>
                <c:pt idx="3281">
                  <c:v>1842</c:v>
                </c:pt>
                <c:pt idx="3282">
                  <c:v>1737</c:v>
                </c:pt>
                <c:pt idx="3283">
                  <c:v>1615</c:v>
                </c:pt>
                <c:pt idx="3284">
                  <c:v>1570</c:v>
                </c:pt>
                <c:pt idx="3285">
                  <c:v>1420</c:v>
                </c:pt>
                <c:pt idx="3286">
                  <c:v>1242</c:v>
                </c:pt>
                <c:pt idx="3287">
                  <c:v>1040</c:v>
                </c:pt>
                <c:pt idx="3288">
                  <c:v>859</c:v>
                </c:pt>
                <c:pt idx="3289">
                  <c:v>726</c:v>
                </c:pt>
                <c:pt idx="3290">
                  <c:v>575</c:v>
                </c:pt>
                <c:pt idx="3291">
                  <c:v>448</c:v>
                </c:pt>
                <c:pt idx="3292">
                  <c:v>405</c:v>
                </c:pt>
                <c:pt idx="3293">
                  <c:v>405</c:v>
                </c:pt>
                <c:pt idx="3294">
                  <c:v>430</c:v>
                </c:pt>
                <c:pt idx="3295">
                  <c:v>388</c:v>
                </c:pt>
                <c:pt idx="3296">
                  <c:v>385</c:v>
                </c:pt>
                <c:pt idx="3297">
                  <c:v>383</c:v>
                </c:pt>
                <c:pt idx="3298">
                  <c:v>361</c:v>
                </c:pt>
                <c:pt idx="3299">
                  <c:v>368</c:v>
                </c:pt>
                <c:pt idx="3300">
                  <c:v>350</c:v>
                </c:pt>
                <c:pt idx="3301">
                  <c:v>410</c:v>
                </c:pt>
                <c:pt idx="3302">
                  <c:v>388</c:v>
                </c:pt>
                <c:pt idx="3303">
                  <c:v>375</c:v>
                </c:pt>
                <c:pt idx="3304">
                  <c:v>376</c:v>
                </c:pt>
                <c:pt idx="3305">
                  <c:v>380</c:v>
                </c:pt>
                <c:pt idx="3306">
                  <c:v>406</c:v>
                </c:pt>
                <c:pt idx="3307">
                  <c:v>378</c:v>
                </c:pt>
                <c:pt idx="3308">
                  <c:v>391</c:v>
                </c:pt>
                <c:pt idx="3309">
                  <c:v>348</c:v>
                </c:pt>
                <c:pt idx="3310">
                  <c:v>402</c:v>
                </c:pt>
                <c:pt idx="3311">
                  <c:v>376</c:v>
                </c:pt>
                <c:pt idx="3312">
                  <c:v>349</c:v>
                </c:pt>
                <c:pt idx="3313">
                  <c:v>340</c:v>
                </c:pt>
                <c:pt idx="3314">
                  <c:v>393</c:v>
                </c:pt>
                <c:pt idx="3315">
                  <c:v>410</c:v>
                </c:pt>
                <c:pt idx="3316">
                  <c:v>414</c:v>
                </c:pt>
                <c:pt idx="3317">
                  <c:v>397</c:v>
                </c:pt>
                <c:pt idx="3318">
                  <c:v>400</c:v>
                </c:pt>
                <c:pt idx="3319">
                  <c:v>454</c:v>
                </c:pt>
                <c:pt idx="3320">
                  <c:v>492</c:v>
                </c:pt>
                <c:pt idx="3321">
                  <c:v>463</c:v>
                </c:pt>
                <c:pt idx="3322">
                  <c:v>465</c:v>
                </c:pt>
                <c:pt idx="3323">
                  <c:v>570</c:v>
                </c:pt>
                <c:pt idx="3324">
                  <c:v>498</c:v>
                </c:pt>
                <c:pt idx="3325">
                  <c:v>554</c:v>
                </c:pt>
                <c:pt idx="3326">
                  <c:v>520</c:v>
                </c:pt>
                <c:pt idx="3327">
                  <c:v>540</c:v>
                </c:pt>
                <c:pt idx="3328">
                  <c:v>509</c:v>
                </c:pt>
                <c:pt idx="3329">
                  <c:v>476</c:v>
                </c:pt>
                <c:pt idx="3330">
                  <c:v>486</c:v>
                </c:pt>
                <c:pt idx="3331">
                  <c:v>437</c:v>
                </c:pt>
                <c:pt idx="3332">
                  <c:v>390</c:v>
                </c:pt>
                <c:pt idx="3333">
                  <c:v>413</c:v>
                </c:pt>
                <c:pt idx="3334">
                  <c:v>373</c:v>
                </c:pt>
                <c:pt idx="3335">
                  <c:v>390</c:v>
                </c:pt>
                <c:pt idx="3336">
                  <c:v>395</c:v>
                </c:pt>
                <c:pt idx="3337">
                  <c:v>390</c:v>
                </c:pt>
                <c:pt idx="3338">
                  <c:v>401</c:v>
                </c:pt>
                <c:pt idx="3339">
                  <c:v>357</c:v>
                </c:pt>
                <c:pt idx="3340">
                  <c:v>374</c:v>
                </c:pt>
                <c:pt idx="3341">
                  <c:v>376</c:v>
                </c:pt>
                <c:pt idx="3342">
                  <c:v>355</c:v>
                </c:pt>
                <c:pt idx="3343">
                  <c:v>339</c:v>
                </c:pt>
                <c:pt idx="3344">
                  <c:v>376</c:v>
                </c:pt>
                <c:pt idx="3345">
                  <c:v>369</c:v>
                </c:pt>
                <c:pt idx="3346">
                  <c:v>355</c:v>
                </c:pt>
                <c:pt idx="3347">
                  <c:v>353</c:v>
                </c:pt>
                <c:pt idx="3348">
                  <c:v>367</c:v>
                </c:pt>
                <c:pt idx="3349">
                  <c:v>387</c:v>
                </c:pt>
                <c:pt idx="3350">
                  <c:v>372</c:v>
                </c:pt>
                <c:pt idx="3351">
                  <c:v>369</c:v>
                </c:pt>
                <c:pt idx="3352">
                  <c:v>341</c:v>
                </c:pt>
                <c:pt idx="3353">
                  <c:v>355</c:v>
                </c:pt>
                <c:pt idx="3354">
                  <c:v>417</c:v>
                </c:pt>
                <c:pt idx="3355">
                  <c:v>348</c:v>
                </c:pt>
                <c:pt idx="3356">
                  <c:v>361</c:v>
                </c:pt>
                <c:pt idx="3357">
                  <c:v>374</c:v>
                </c:pt>
                <c:pt idx="3358">
                  <c:v>363</c:v>
                </c:pt>
                <c:pt idx="3359">
                  <c:v>392</c:v>
                </c:pt>
                <c:pt idx="3360">
                  <c:v>366</c:v>
                </c:pt>
                <c:pt idx="3361">
                  <c:v>396</c:v>
                </c:pt>
                <c:pt idx="3362">
                  <c:v>386</c:v>
                </c:pt>
                <c:pt idx="3363">
                  <c:v>426</c:v>
                </c:pt>
                <c:pt idx="3364">
                  <c:v>395</c:v>
                </c:pt>
                <c:pt idx="3365">
                  <c:v>385</c:v>
                </c:pt>
                <c:pt idx="3366">
                  <c:v>395</c:v>
                </c:pt>
                <c:pt idx="3367">
                  <c:v>467</c:v>
                </c:pt>
                <c:pt idx="3368">
                  <c:v>450</c:v>
                </c:pt>
                <c:pt idx="3369">
                  <c:v>477</c:v>
                </c:pt>
                <c:pt idx="3370">
                  <c:v>570</c:v>
                </c:pt>
                <c:pt idx="3371">
                  <c:v>609</c:v>
                </c:pt>
                <c:pt idx="3372">
                  <c:v>711</c:v>
                </c:pt>
                <c:pt idx="3373">
                  <c:v>795</c:v>
                </c:pt>
                <c:pt idx="3374">
                  <c:v>964</c:v>
                </c:pt>
                <c:pt idx="3375">
                  <c:v>1240</c:v>
                </c:pt>
                <c:pt idx="3376">
                  <c:v>1498</c:v>
                </c:pt>
                <c:pt idx="3377">
                  <c:v>1857</c:v>
                </c:pt>
                <c:pt idx="3378">
                  <c:v>2445</c:v>
                </c:pt>
                <c:pt idx="3379">
                  <c:v>2905</c:v>
                </c:pt>
                <c:pt idx="3380">
                  <c:v>3444</c:v>
                </c:pt>
                <c:pt idx="3381">
                  <c:v>4008</c:v>
                </c:pt>
                <c:pt idx="3382">
                  <c:v>4498</c:v>
                </c:pt>
                <c:pt idx="3383">
                  <c:v>5057</c:v>
                </c:pt>
                <c:pt idx="3384">
                  <c:v>5223</c:v>
                </c:pt>
                <c:pt idx="3385">
                  <c:v>5332</c:v>
                </c:pt>
                <c:pt idx="3386">
                  <c:v>5273</c:v>
                </c:pt>
                <c:pt idx="3387">
                  <c:v>5027</c:v>
                </c:pt>
                <c:pt idx="3388">
                  <c:v>4359</c:v>
                </c:pt>
                <c:pt idx="3389">
                  <c:v>3643</c:v>
                </c:pt>
                <c:pt idx="3390">
                  <c:v>3013</c:v>
                </c:pt>
                <c:pt idx="3391">
                  <c:v>2393</c:v>
                </c:pt>
                <c:pt idx="3392">
                  <c:v>1680</c:v>
                </c:pt>
                <c:pt idx="3393">
                  <c:v>1335</c:v>
                </c:pt>
                <c:pt idx="3394">
                  <c:v>912</c:v>
                </c:pt>
                <c:pt idx="3395">
                  <c:v>662</c:v>
                </c:pt>
                <c:pt idx="3396">
                  <c:v>611</c:v>
                </c:pt>
                <c:pt idx="3397">
                  <c:v>464</c:v>
                </c:pt>
                <c:pt idx="3398">
                  <c:v>378</c:v>
                </c:pt>
                <c:pt idx="3399">
                  <c:v>308</c:v>
                </c:pt>
                <c:pt idx="3400">
                  <c:v>352</c:v>
                </c:pt>
                <c:pt idx="3401">
                  <c:v>339</c:v>
                </c:pt>
                <c:pt idx="3402">
                  <c:v>344</c:v>
                </c:pt>
                <c:pt idx="3403">
                  <c:v>365</c:v>
                </c:pt>
                <c:pt idx="3404">
                  <c:v>365</c:v>
                </c:pt>
                <c:pt idx="3405">
                  <c:v>379</c:v>
                </c:pt>
                <c:pt idx="3406">
                  <c:v>440</c:v>
                </c:pt>
                <c:pt idx="3407">
                  <c:v>406</c:v>
                </c:pt>
                <c:pt idx="3408">
                  <c:v>481</c:v>
                </c:pt>
                <c:pt idx="3409">
                  <c:v>515</c:v>
                </c:pt>
                <c:pt idx="3410">
                  <c:v>515</c:v>
                </c:pt>
                <c:pt idx="3411">
                  <c:v>521</c:v>
                </c:pt>
                <c:pt idx="3412">
                  <c:v>490</c:v>
                </c:pt>
                <c:pt idx="3413">
                  <c:v>483</c:v>
                </c:pt>
                <c:pt idx="3414">
                  <c:v>478</c:v>
                </c:pt>
                <c:pt idx="3415">
                  <c:v>507</c:v>
                </c:pt>
                <c:pt idx="3416">
                  <c:v>422</c:v>
                </c:pt>
                <c:pt idx="3417">
                  <c:v>396</c:v>
                </c:pt>
                <c:pt idx="3418">
                  <c:v>353</c:v>
                </c:pt>
                <c:pt idx="3419">
                  <c:v>368</c:v>
                </c:pt>
                <c:pt idx="3420">
                  <c:v>359</c:v>
                </c:pt>
                <c:pt idx="3421">
                  <c:v>308</c:v>
                </c:pt>
                <c:pt idx="3422">
                  <c:v>328</c:v>
                </c:pt>
                <c:pt idx="3423">
                  <c:v>339</c:v>
                </c:pt>
                <c:pt idx="3424">
                  <c:v>349</c:v>
                </c:pt>
                <c:pt idx="3425">
                  <c:v>352</c:v>
                </c:pt>
                <c:pt idx="3426">
                  <c:v>306</c:v>
                </c:pt>
                <c:pt idx="3427">
                  <c:v>323</c:v>
                </c:pt>
                <c:pt idx="3428">
                  <c:v>321</c:v>
                </c:pt>
                <c:pt idx="3429">
                  <c:v>329</c:v>
                </c:pt>
                <c:pt idx="3430">
                  <c:v>321</c:v>
                </c:pt>
                <c:pt idx="3431">
                  <c:v>336</c:v>
                </c:pt>
                <c:pt idx="3432">
                  <c:v>312</c:v>
                </c:pt>
                <c:pt idx="3433">
                  <c:v>350</c:v>
                </c:pt>
                <c:pt idx="3434">
                  <c:v>348</c:v>
                </c:pt>
                <c:pt idx="3435">
                  <c:v>328</c:v>
                </c:pt>
                <c:pt idx="3436">
                  <c:v>334</c:v>
                </c:pt>
                <c:pt idx="3437">
                  <c:v>343</c:v>
                </c:pt>
                <c:pt idx="3438">
                  <c:v>354</c:v>
                </c:pt>
                <c:pt idx="3439">
                  <c:v>325</c:v>
                </c:pt>
                <c:pt idx="3440">
                  <c:v>336</c:v>
                </c:pt>
                <c:pt idx="3441">
                  <c:v>342</c:v>
                </c:pt>
                <c:pt idx="3442">
                  <c:v>340</c:v>
                </c:pt>
                <c:pt idx="3443">
                  <c:v>324</c:v>
                </c:pt>
                <c:pt idx="3444">
                  <c:v>327</c:v>
                </c:pt>
                <c:pt idx="3445">
                  <c:v>365</c:v>
                </c:pt>
                <c:pt idx="3446">
                  <c:v>316</c:v>
                </c:pt>
                <c:pt idx="3447">
                  <c:v>340</c:v>
                </c:pt>
                <c:pt idx="3448">
                  <c:v>316</c:v>
                </c:pt>
                <c:pt idx="3449">
                  <c:v>334</c:v>
                </c:pt>
                <c:pt idx="3450">
                  <c:v>346</c:v>
                </c:pt>
                <c:pt idx="3451">
                  <c:v>344</c:v>
                </c:pt>
                <c:pt idx="3452">
                  <c:v>333</c:v>
                </c:pt>
                <c:pt idx="3453">
                  <c:v>336</c:v>
                </c:pt>
                <c:pt idx="3454">
                  <c:v>324</c:v>
                </c:pt>
                <c:pt idx="3455">
                  <c:v>338</c:v>
                </c:pt>
                <c:pt idx="3456">
                  <c:v>301</c:v>
                </c:pt>
                <c:pt idx="3457">
                  <c:v>316</c:v>
                </c:pt>
                <c:pt idx="3458">
                  <c:v>346</c:v>
                </c:pt>
                <c:pt idx="3459">
                  <c:v>313</c:v>
                </c:pt>
                <c:pt idx="3460">
                  <c:v>297</c:v>
                </c:pt>
                <c:pt idx="3461">
                  <c:v>288</c:v>
                </c:pt>
                <c:pt idx="3462">
                  <c:v>298</c:v>
                </c:pt>
                <c:pt idx="3463">
                  <c:v>317</c:v>
                </c:pt>
                <c:pt idx="3464">
                  <c:v>335</c:v>
                </c:pt>
                <c:pt idx="3465">
                  <c:v>321</c:v>
                </c:pt>
                <c:pt idx="3466">
                  <c:v>317</c:v>
                </c:pt>
                <c:pt idx="3467">
                  <c:v>304</c:v>
                </c:pt>
                <c:pt idx="3468">
                  <c:v>314</c:v>
                </c:pt>
                <c:pt idx="3469">
                  <c:v>294</c:v>
                </c:pt>
                <c:pt idx="3470">
                  <c:v>294</c:v>
                </c:pt>
                <c:pt idx="3471">
                  <c:v>324</c:v>
                </c:pt>
                <c:pt idx="3472">
                  <c:v>339</c:v>
                </c:pt>
                <c:pt idx="3473">
                  <c:v>323</c:v>
                </c:pt>
                <c:pt idx="3474">
                  <c:v>340</c:v>
                </c:pt>
                <c:pt idx="3475">
                  <c:v>344</c:v>
                </c:pt>
                <c:pt idx="3476">
                  <c:v>358</c:v>
                </c:pt>
                <c:pt idx="3477">
                  <c:v>337</c:v>
                </c:pt>
                <c:pt idx="3478">
                  <c:v>324</c:v>
                </c:pt>
                <c:pt idx="3479">
                  <c:v>330</c:v>
                </c:pt>
                <c:pt idx="3480">
                  <c:v>338</c:v>
                </c:pt>
                <c:pt idx="3481">
                  <c:v>290</c:v>
                </c:pt>
                <c:pt idx="3482">
                  <c:v>316</c:v>
                </c:pt>
                <c:pt idx="3483">
                  <c:v>323</c:v>
                </c:pt>
                <c:pt idx="3484">
                  <c:v>341</c:v>
                </c:pt>
                <c:pt idx="3485">
                  <c:v>355</c:v>
                </c:pt>
                <c:pt idx="3486">
                  <c:v>298</c:v>
                </c:pt>
                <c:pt idx="3487">
                  <c:v>358</c:v>
                </c:pt>
                <c:pt idx="3488">
                  <c:v>332</c:v>
                </c:pt>
                <c:pt idx="3489">
                  <c:v>324</c:v>
                </c:pt>
                <c:pt idx="3490">
                  <c:v>320</c:v>
                </c:pt>
                <c:pt idx="3491">
                  <c:v>284</c:v>
                </c:pt>
                <c:pt idx="3492">
                  <c:v>303</c:v>
                </c:pt>
                <c:pt idx="3493">
                  <c:v>344</c:v>
                </c:pt>
                <c:pt idx="3494">
                  <c:v>353</c:v>
                </c:pt>
                <c:pt idx="3495">
                  <c:v>335</c:v>
                </c:pt>
                <c:pt idx="3496">
                  <c:v>335</c:v>
                </c:pt>
                <c:pt idx="3497">
                  <c:v>317</c:v>
                </c:pt>
                <c:pt idx="3498">
                  <c:v>334</c:v>
                </c:pt>
                <c:pt idx="3499">
                  <c:v>312</c:v>
                </c:pt>
                <c:pt idx="3500">
                  <c:v>356</c:v>
                </c:pt>
                <c:pt idx="3501">
                  <c:v>348</c:v>
                </c:pt>
                <c:pt idx="3502">
                  <c:v>334</c:v>
                </c:pt>
                <c:pt idx="3503">
                  <c:v>332</c:v>
                </c:pt>
                <c:pt idx="3504">
                  <c:v>308</c:v>
                </c:pt>
                <c:pt idx="3505">
                  <c:v>326</c:v>
                </c:pt>
                <c:pt idx="3506">
                  <c:v>340</c:v>
                </c:pt>
                <c:pt idx="3507">
                  <c:v>341</c:v>
                </c:pt>
                <c:pt idx="3508">
                  <c:v>375</c:v>
                </c:pt>
                <c:pt idx="3509">
                  <c:v>344</c:v>
                </c:pt>
                <c:pt idx="3510">
                  <c:v>380</c:v>
                </c:pt>
                <c:pt idx="3511">
                  <c:v>384</c:v>
                </c:pt>
                <c:pt idx="3512">
                  <c:v>422</c:v>
                </c:pt>
                <c:pt idx="3513">
                  <c:v>483</c:v>
                </c:pt>
                <c:pt idx="3514">
                  <c:v>535</c:v>
                </c:pt>
                <c:pt idx="3515">
                  <c:v>546</c:v>
                </c:pt>
                <c:pt idx="3516">
                  <c:v>637</c:v>
                </c:pt>
                <c:pt idx="3517">
                  <c:v>646</c:v>
                </c:pt>
                <c:pt idx="3518">
                  <c:v>711</c:v>
                </c:pt>
                <c:pt idx="3519">
                  <c:v>734</c:v>
                </c:pt>
                <c:pt idx="3520">
                  <c:v>767</c:v>
                </c:pt>
                <c:pt idx="3521">
                  <c:v>772</c:v>
                </c:pt>
                <c:pt idx="3522">
                  <c:v>743</c:v>
                </c:pt>
                <c:pt idx="3523">
                  <c:v>716</c:v>
                </c:pt>
                <c:pt idx="3524">
                  <c:v>643</c:v>
                </c:pt>
                <c:pt idx="3525">
                  <c:v>682</c:v>
                </c:pt>
                <c:pt idx="3526">
                  <c:v>546</c:v>
                </c:pt>
                <c:pt idx="3527">
                  <c:v>536</c:v>
                </c:pt>
                <c:pt idx="3528">
                  <c:v>450</c:v>
                </c:pt>
                <c:pt idx="3529">
                  <c:v>409</c:v>
                </c:pt>
                <c:pt idx="3530">
                  <c:v>380</c:v>
                </c:pt>
                <c:pt idx="3531">
                  <c:v>368</c:v>
                </c:pt>
                <c:pt idx="3532">
                  <c:v>359</c:v>
                </c:pt>
                <c:pt idx="3533">
                  <c:v>363</c:v>
                </c:pt>
                <c:pt idx="3534">
                  <c:v>333</c:v>
                </c:pt>
                <c:pt idx="3535">
                  <c:v>327</c:v>
                </c:pt>
                <c:pt idx="3536">
                  <c:v>335</c:v>
                </c:pt>
                <c:pt idx="3537">
                  <c:v>308</c:v>
                </c:pt>
                <c:pt idx="3538">
                  <c:v>306</c:v>
                </c:pt>
                <c:pt idx="3539">
                  <c:v>295</c:v>
                </c:pt>
                <c:pt idx="3540">
                  <c:v>290</c:v>
                </c:pt>
                <c:pt idx="3541">
                  <c:v>338</c:v>
                </c:pt>
                <c:pt idx="3542">
                  <c:v>310</c:v>
                </c:pt>
                <c:pt idx="3543">
                  <c:v>354</c:v>
                </c:pt>
                <c:pt idx="3544">
                  <c:v>335</c:v>
                </c:pt>
                <c:pt idx="3545">
                  <c:v>336</c:v>
                </c:pt>
                <c:pt idx="3546">
                  <c:v>354</c:v>
                </c:pt>
                <c:pt idx="3547">
                  <c:v>319</c:v>
                </c:pt>
                <c:pt idx="3548">
                  <c:v>299</c:v>
                </c:pt>
                <c:pt idx="3549">
                  <c:v>309</c:v>
                </c:pt>
                <c:pt idx="3550">
                  <c:v>307</c:v>
                </c:pt>
                <c:pt idx="3551">
                  <c:v>340</c:v>
                </c:pt>
                <c:pt idx="3552">
                  <c:v>325</c:v>
                </c:pt>
                <c:pt idx="3553">
                  <c:v>303</c:v>
                </c:pt>
                <c:pt idx="3554">
                  <c:v>322</c:v>
                </c:pt>
                <c:pt idx="3555">
                  <c:v>334</c:v>
                </c:pt>
                <c:pt idx="3556">
                  <c:v>305</c:v>
                </c:pt>
                <c:pt idx="3557">
                  <c:v>305</c:v>
                </c:pt>
                <c:pt idx="3558">
                  <c:v>306</c:v>
                </c:pt>
                <c:pt idx="3559">
                  <c:v>311</c:v>
                </c:pt>
                <c:pt idx="3560">
                  <c:v>294</c:v>
                </c:pt>
                <c:pt idx="3561">
                  <c:v>303</c:v>
                </c:pt>
                <c:pt idx="3562">
                  <c:v>296</c:v>
                </c:pt>
                <c:pt idx="3563">
                  <c:v>346</c:v>
                </c:pt>
                <c:pt idx="3564">
                  <c:v>317</c:v>
                </c:pt>
                <c:pt idx="3565">
                  <c:v>318</c:v>
                </c:pt>
                <c:pt idx="3566">
                  <c:v>313</c:v>
                </c:pt>
                <c:pt idx="3567">
                  <c:v>368</c:v>
                </c:pt>
                <c:pt idx="3568">
                  <c:v>312</c:v>
                </c:pt>
                <c:pt idx="3569">
                  <c:v>300</c:v>
                </c:pt>
                <c:pt idx="3570">
                  <c:v>316</c:v>
                </c:pt>
                <c:pt idx="3571">
                  <c:v>307</c:v>
                </c:pt>
                <c:pt idx="3572">
                  <c:v>284</c:v>
                </c:pt>
                <c:pt idx="3573">
                  <c:v>327</c:v>
                </c:pt>
                <c:pt idx="3574">
                  <c:v>308</c:v>
                </c:pt>
                <c:pt idx="3575">
                  <c:v>299</c:v>
                </c:pt>
                <c:pt idx="3576">
                  <c:v>334</c:v>
                </c:pt>
                <c:pt idx="3577">
                  <c:v>314</c:v>
                </c:pt>
                <c:pt idx="3578">
                  <c:v>336</c:v>
                </c:pt>
                <c:pt idx="3579">
                  <c:v>341</c:v>
                </c:pt>
                <c:pt idx="3580">
                  <c:v>289</c:v>
                </c:pt>
                <c:pt idx="3581">
                  <c:v>347</c:v>
                </c:pt>
                <c:pt idx="3582">
                  <c:v>347</c:v>
                </c:pt>
                <c:pt idx="3583">
                  <c:v>333</c:v>
                </c:pt>
                <c:pt idx="3584">
                  <c:v>319</c:v>
                </c:pt>
                <c:pt idx="3585">
                  <c:v>335</c:v>
                </c:pt>
                <c:pt idx="3586">
                  <c:v>315</c:v>
                </c:pt>
                <c:pt idx="3587">
                  <c:v>302</c:v>
                </c:pt>
                <c:pt idx="3588">
                  <c:v>296</c:v>
                </c:pt>
                <c:pt idx="3589">
                  <c:v>308</c:v>
                </c:pt>
                <c:pt idx="3590">
                  <c:v>334</c:v>
                </c:pt>
                <c:pt idx="3591">
                  <c:v>330</c:v>
                </c:pt>
                <c:pt idx="3592">
                  <c:v>283</c:v>
                </c:pt>
                <c:pt idx="3593">
                  <c:v>333</c:v>
                </c:pt>
                <c:pt idx="3594">
                  <c:v>311</c:v>
                </c:pt>
                <c:pt idx="3595">
                  <c:v>326</c:v>
                </c:pt>
                <c:pt idx="3596">
                  <c:v>319</c:v>
                </c:pt>
                <c:pt idx="3597">
                  <c:v>323</c:v>
                </c:pt>
                <c:pt idx="3598">
                  <c:v>318</c:v>
                </c:pt>
                <c:pt idx="3599">
                  <c:v>318</c:v>
                </c:pt>
                <c:pt idx="3600">
                  <c:v>353</c:v>
                </c:pt>
                <c:pt idx="3601">
                  <c:v>315</c:v>
                </c:pt>
                <c:pt idx="3602">
                  <c:v>309</c:v>
                </c:pt>
                <c:pt idx="3603">
                  <c:v>306</c:v>
                </c:pt>
                <c:pt idx="3604">
                  <c:v>324</c:v>
                </c:pt>
                <c:pt idx="3605">
                  <c:v>333</c:v>
                </c:pt>
                <c:pt idx="3606">
                  <c:v>298</c:v>
                </c:pt>
                <c:pt idx="3607">
                  <c:v>315</c:v>
                </c:pt>
                <c:pt idx="3608">
                  <c:v>325</c:v>
                </c:pt>
                <c:pt idx="3609">
                  <c:v>301</c:v>
                </c:pt>
                <c:pt idx="3610">
                  <c:v>303</c:v>
                </c:pt>
                <c:pt idx="3611">
                  <c:v>312</c:v>
                </c:pt>
                <c:pt idx="3612">
                  <c:v>308</c:v>
                </c:pt>
                <c:pt idx="3613">
                  <c:v>274</c:v>
                </c:pt>
                <c:pt idx="3614">
                  <c:v>282</c:v>
                </c:pt>
                <c:pt idx="3615">
                  <c:v>326</c:v>
                </c:pt>
                <c:pt idx="3616">
                  <c:v>331</c:v>
                </c:pt>
                <c:pt idx="3617">
                  <c:v>308</c:v>
                </c:pt>
                <c:pt idx="3618">
                  <c:v>329</c:v>
                </c:pt>
                <c:pt idx="3619">
                  <c:v>337</c:v>
                </c:pt>
                <c:pt idx="3620">
                  <c:v>313</c:v>
                </c:pt>
                <c:pt idx="3621">
                  <c:v>319</c:v>
                </c:pt>
                <c:pt idx="3622">
                  <c:v>302</c:v>
                </c:pt>
                <c:pt idx="3623">
                  <c:v>302</c:v>
                </c:pt>
                <c:pt idx="3624">
                  <c:v>308</c:v>
                </c:pt>
                <c:pt idx="3625">
                  <c:v>315</c:v>
                </c:pt>
                <c:pt idx="3626">
                  <c:v>290</c:v>
                </c:pt>
                <c:pt idx="3627">
                  <c:v>296</c:v>
                </c:pt>
                <c:pt idx="3628">
                  <c:v>298</c:v>
                </c:pt>
                <c:pt idx="3629">
                  <c:v>316</c:v>
                </c:pt>
                <c:pt idx="3630">
                  <c:v>313</c:v>
                </c:pt>
                <c:pt idx="3631">
                  <c:v>315</c:v>
                </c:pt>
                <c:pt idx="3632">
                  <c:v>311</c:v>
                </c:pt>
                <c:pt idx="3633">
                  <c:v>299</c:v>
                </c:pt>
                <c:pt idx="3634">
                  <c:v>329</c:v>
                </c:pt>
                <c:pt idx="3635">
                  <c:v>304</c:v>
                </c:pt>
                <c:pt idx="3636">
                  <c:v>358</c:v>
                </c:pt>
                <c:pt idx="3637">
                  <c:v>328</c:v>
                </c:pt>
                <c:pt idx="3638">
                  <c:v>287</c:v>
                </c:pt>
                <c:pt idx="3639">
                  <c:v>310</c:v>
                </c:pt>
                <c:pt idx="3640">
                  <c:v>330</c:v>
                </c:pt>
                <c:pt idx="3641">
                  <c:v>286</c:v>
                </c:pt>
                <c:pt idx="3642">
                  <c:v>307</c:v>
                </c:pt>
                <c:pt idx="3643">
                  <c:v>331</c:v>
                </c:pt>
                <c:pt idx="3644">
                  <c:v>281</c:v>
                </c:pt>
                <c:pt idx="3645">
                  <c:v>324</c:v>
                </c:pt>
                <c:pt idx="3646">
                  <c:v>321</c:v>
                </c:pt>
                <c:pt idx="3647">
                  <c:v>295</c:v>
                </c:pt>
                <c:pt idx="3648">
                  <c:v>292</c:v>
                </c:pt>
                <c:pt idx="3649">
                  <c:v>331</c:v>
                </c:pt>
                <c:pt idx="3650">
                  <c:v>301</c:v>
                </c:pt>
                <c:pt idx="3651">
                  <c:v>292</c:v>
                </c:pt>
                <c:pt idx="3652">
                  <c:v>308</c:v>
                </c:pt>
                <c:pt idx="3653">
                  <c:v>314</c:v>
                </c:pt>
                <c:pt idx="3654">
                  <c:v>337</c:v>
                </c:pt>
                <c:pt idx="3655">
                  <c:v>320</c:v>
                </c:pt>
                <c:pt idx="3656">
                  <c:v>279</c:v>
                </c:pt>
                <c:pt idx="3657">
                  <c:v>342</c:v>
                </c:pt>
                <c:pt idx="3658">
                  <c:v>337</c:v>
                </c:pt>
                <c:pt idx="3659">
                  <c:v>277</c:v>
                </c:pt>
                <c:pt idx="3660">
                  <c:v>304</c:v>
                </c:pt>
                <c:pt idx="3661">
                  <c:v>326</c:v>
                </c:pt>
                <c:pt idx="3662">
                  <c:v>291</c:v>
                </c:pt>
                <c:pt idx="3663">
                  <c:v>310</c:v>
                </c:pt>
                <c:pt idx="3664">
                  <c:v>301</c:v>
                </c:pt>
                <c:pt idx="3665">
                  <c:v>367</c:v>
                </c:pt>
                <c:pt idx="3666">
                  <c:v>339</c:v>
                </c:pt>
                <c:pt idx="3667">
                  <c:v>324</c:v>
                </c:pt>
                <c:pt idx="3668">
                  <c:v>292</c:v>
                </c:pt>
                <c:pt idx="3669">
                  <c:v>289</c:v>
                </c:pt>
                <c:pt idx="3670">
                  <c:v>325</c:v>
                </c:pt>
                <c:pt idx="3671">
                  <c:v>307</c:v>
                </c:pt>
                <c:pt idx="3672">
                  <c:v>317</c:v>
                </c:pt>
                <c:pt idx="3673">
                  <c:v>304</c:v>
                </c:pt>
                <c:pt idx="3674">
                  <c:v>323</c:v>
                </c:pt>
                <c:pt idx="3675">
                  <c:v>304</c:v>
                </c:pt>
                <c:pt idx="3676">
                  <c:v>302</c:v>
                </c:pt>
                <c:pt idx="3677">
                  <c:v>318</c:v>
                </c:pt>
                <c:pt idx="3678">
                  <c:v>313</c:v>
                </c:pt>
                <c:pt idx="3679">
                  <c:v>301</c:v>
                </c:pt>
                <c:pt idx="3680">
                  <c:v>314</c:v>
                </c:pt>
                <c:pt idx="3681">
                  <c:v>359</c:v>
                </c:pt>
                <c:pt idx="3682">
                  <c:v>305</c:v>
                </c:pt>
                <c:pt idx="3683">
                  <c:v>314</c:v>
                </c:pt>
                <c:pt idx="3684">
                  <c:v>301</c:v>
                </c:pt>
                <c:pt idx="3685">
                  <c:v>302</c:v>
                </c:pt>
                <c:pt idx="3686">
                  <c:v>318</c:v>
                </c:pt>
                <c:pt idx="3687">
                  <c:v>346</c:v>
                </c:pt>
                <c:pt idx="3688">
                  <c:v>335</c:v>
                </c:pt>
                <c:pt idx="3689">
                  <c:v>326</c:v>
                </c:pt>
                <c:pt idx="3690">
                  <c:v>321</c:v>
                </c:pt>
                <c:pt idx="3691">
                  <c:v>318</c:v>
                </c:pt>
                <c:pt idx="3692">
                  <c:v>304</c:v>
                </c:pt>
                <c:pt idx="3693">
                  <c:v>335</c:v>
                </c:pt>
                <c:pt idx="3694">
                  <c:v>273</c:v>
                </c:pt>
                <c:pt idx="3695">
                  <c:v>320</c:v>
                </c:pt>
                <c:pt idx="3696">
                  <c:v>302</c:v>
                </c:pt>
                <c:pt idx="3697">
                  <c:v>330</c:v>
                </c:pt>
                <c:pt idx="3698">
                  <c:v>295</c:v>
                </c:pt>
                <c:pt idx="3699">
                  <c:v>302</c:v>
                </c:pt>
                <c:pt idx="3700">
                  <c:v>317</c:v>
                </c:pt>
                <c:pt idx="3701">
                  <c:v>332</c:v>
                </c:pt>
                <c:pt idx="3702">
                  <c:v>314</c:v>
                </c:pt>
                <c:pt idx="3703">
                  <c:v>296</c:v>
                </c:pt>
                <c:pt idx="3704">
                  <c:v>337</c:v>
                </c:pt>
                <c:pt idx="3705">
                  <c:v>345</c:v>
                </c:pt>
                <c:pt idx="3706">
                  <c:v>335</c:v>
                </c:pt>
                <c:pt idx="3707">
                  <c:v>289</c:v>
                </c:pt>
                <c:pt idx="3708">
                  <c:v>335</c:v>
                </c:pt>
                <c:pt idx="3709">
                  <c:v>328</c:v>
                </c:pt>
                <c:pt idx="3710">
                  <c:v>326</c:v>
                </c:pt>
                <c:pt idx="3711">
                  <c:v>341</c:v>
                </c:pt>
                <c:pt idx="3712">
                  <c:v>273</c:v>
                </c:pt>
                <c:pt idx="3713">
                  <c:v>311</c:v>
                </c:pt>
                <c:pt idx="3714">
                  <c:v>291</c:v>
                </c:pt>
                <c:pt idx="3715">
                  <c:v>292</c:v>
                </c:pt>
                <c:pt idx="3716">
                  <c:v>305</c:v>
                </c:pt>
                <c:pt idx="3717">
                  <c:v>293</c:v>
                </c:pt>
                <c:pt idx="3718">
                  <c:v>328</c:v>
                </c:pt>
                <c:pt idx="3719">
                  <c:v>301</c:v>
                </c:pt>
                <c:pt idx="3720">
                  <c:v>286</c:v>
                </c:pt>
                <c:pt idx="3721">
                  <c:v>300</c:v>
                </c:pt>
                <c:pt idx="3722">
                  <c:v>299</c:v>
                </c:pt>
                <c:pt idx="3723">
                  <c:v>324</c:v>
                </c:pt>
                <c:pt idx="3724">
                  <c:v>294</c:v>
                </c:pt>
                <c:pt idx="3725">
                  <c:v>309</c:v>
                </c:pt>
                <c:pt idx="3726">
                  <c:v>320</c:v>
                </c:pt>
                <c:pt idx="3727">
                  <c:v>341</c:v>
                </c:pt>
                <c:pt idx="3728">
                  <c:v>339</c:v>
                </c:pt>
                <c:pt idx="3729">
                  <c:v>307</c:v>
                </c:pt>
                <c:pt idx="3730">
                  <c:v>344</c:v>
                </c:pt>
                <c:pt idx="3731">
                  <c:v>303</c:v>
                </c:pt>
                <c:pt idx="3732">
                  <c:v>308</c:v>
                </c:pt>
                <c:pt idx="3733">
                  <c:v>284</c:v>
                </c:pt>
                <c:pt idx="3734">
                  <c:v>298</c:v>
                </c:pt>
                <c:pt idx="3735">
                  <c:v>331</c:v>
                </c:pt>
                <c:pt idx="3736">
                  <c:v>313</c:v>
                </c:pt>
                <c:pt idx="3737">
                  <c:v>308</c:v>
                </c:pt>
                <c:pt idx="3738">
                  <c:v>292</c:v>
                </c:pt>
                <c:pt idx="3739">
                  <c:v>330</c:v>
                </c:pt>
                <c:pt idx="3740">
                  <c:v>292</c:v>
                </c:pt>
                <c:pt idx="3741">
                  <c:v>319</c:v>
                </c:pt>
                <c:pt idx="3742">
                  <c:v>285</c:v>
                </c:pt>
                <c:pt idx="3743">
                  <c:v>327</c:v>
                </c:pt>
                <c:pt idx="3744">
                  <c:v>335</c:v>
                </c:pt>
                <c:pt idx="3745">
                  <c:v>334</c:v>
                </c:pt>
                <c:pt idx="3746">
                  <c:v>337</c:v>
                </c:pt>
                <c:pt idx="3747">
                  <c:v>332</c:v>
                </c:pt>
                <c:pt idx="3748">
                  <c:v>331</c:v>
                </c:pt>
                <c:pt idx="3749">
                  <c:v>335</c:v>
                </c:pt>
                <c:pt idx="3750">
                  <c:v>323</c:v>
                </c:pt>
                <c:pt idx="3751">
                  <c:v>361</c:v>
                </c:pt>
                <c:pt idx="3752">
                  <c:v>320</c:v>
                </c:pt>
                <c:pt idx="3753">
                  <c:v>376</c:v>
                </c:pt>
                <c:pt idx="3754">
                  <c:v>340</c:v>
                </c:pt>
                <c:pt idx="3755">
                  <c:v>327</c:v>
                </c:pt>
                <c:pt idx="3756">
                  <c:v>315</c:v>
                </c:pt>
                <c:pt idx="3757">
                  <c:v>335</c:v>
                </c:pt>
                <c:pt idx="3758">
                  <c:v>313</c:v>
                </c:pt>
                <c:pt idx="3759">
                  <c:v>335</c:v>
                </c:pt>
                <c:pt idx="3760">
                  <c:v>328</c:v>
                </c:pt>
                <c:pt idx="3761">
                  <c:v>302</c:v>
                </c:pt>
                <c:pt idx="3762">
                  <c:v>336</c:v>
                </c:pt>
                <c:pt idx="3763">
                  <c:v>329</c:v>
                </c:pt>
                <c:pt idx="3764">
                  <c:v>332</c:v>
                </c:pt>
                <c:pt idx="3765">
                  <c:v>343</c:v>
                </c:pt>
                <c:pt idx="3766">
                  <c:v>368</c:v>
                </c:pt>
                <c:pt idx="3767">
                  <c:v>340</c:v>
                </c:pt>
                <c:pt idx="3768">
                  <c:v>347</c:v>
                </c:pt>
                <c:pt idx="3769">
                  <c:v>348</c:v>
                </c:pt>
                <c:pt idx="3770">
                  <c:v>322</c:v>
                </c:pt>
                <c:pt idx="3771">
                  <c:v>376</c:v>
                </c:pt>
                <c:pt idx="3772">
                  <c:v>335</c:v>
                </c:pt>
                <c:pt idx="3773">
                  <c:v>350</c:v>
                </c:pt>
                <c:pt idx="3774">
                  <c:v>354</c:v>
                </c:pt>
                <c:pt idx="3775">
                  <c:v>362</c:v>
                </c:pt>
                <c:pt idx="3776">
                  <c:v>363</c:v>
                </c:pt>
                <c:pt idx="3777">
                  <c:v>342</c:v>
                </c:pt>
                <c:pt idx="3778">
                  <c:v>382</c:v>
                </c:pt>
                <c:pt idx="3779">
                  <c:v>324</c:v>
                </c:pt>
                <c:pt idx="3780">
                  <c:v>320</c:v>
                </c:pt>
                <c:pt idx="3781">
                  <c:v>282</c:v>
                </c:pt>
                <c:pt idx="3782">
                  <c:v>311</c:v>
                </c:pt>
                <c:pt idx="3783">
                  <c:v>282</c:v>
                </c:pt>
                <c:pt idx="3784">
                  <c:v>302</c:v>
                </c:pt>
                <c:pt idx="3785">
                  <c:v>330</c:v>
                </c:pt>
                <c:pt idx="3786">
                  <c:v>328</c:v>
                </c:pt>
                <c:pt idx="3787">
                  <c:v>321</c:v>
                </c:pt>
                <c:pt idx="3788">
                  <c:v>312</c:v>
                </c:pt>
                <c:pt idx="3789">
                  <c:v>313</c:v>
                </c:pt>
                <c:pt idx="3790">
                  <c:v>335</c:v>
                </c:pt>
                <c:pt idx="3791">
                  <c:v>313</c:v>
                </c:pt>
                <c:pt idx="3792">
                  <c:v>310</c:v>
                </c:pt>
                <c:pt idx="3793">
                  <c:v>292</c:v>
                </c:pt>
                <c:pt idx="3794">
                  <c:v>295</c:v>
                </c:pt>
                <c:pt idx="3795">
                  <c:v>282</c:v>
                </c:pt>
                <c:pt idx="3796">
                  <c:v>309</c:v>
                </c:pt>
                <c:pt idx="3797">
                  <c:v>297</c:v>
                </c:pt>
                <c:pt idx="3798">
                  <c:v>312</c:v>
                </c:pt>
                <c:pt idx="3799">
                  <c:v>298</c:v>
                </c:pt>
                <c:pt idx="3800">
                  <c:v>281</c:v>
                </c:pt>
                <c:pt idx="3801">
                  <c:v>326</c:v>
                </c:pt>
                <c:pt idx="3802">
                  <c:v>303</c:v>
                </c:pt>
                <c:pt idx="3803">
                  <c:v>311</c:v>
                </c:pt>
                <c:pt idx="3804">
                  <c:v>306</c:v>
                </c:pt>
                <c:pt idx="3805">
                  <c:v>306</c:v>
                </c:pt>
                <c:pt idx="3806">
                  <c:v>318</c:v>
                </c:pt>
                <c:pt idx="3807">
                  <c:v>298</c:v>
                </c:pt>
                <c:pt idx="3808">
                  <c:v>300</c:v>
                </c:pt>
                <c:pt idx="3809">
                  <c:v>304</c:v>
                </c:pt>
                <c:pt idx="3810">
                  <c:v>323</c:v>
                </c:pt>
                <c:pt idx="3811">
                  <c:v>317</c:v>
                </c:pt>
                <c:pt idx="3812">
                  <c:v>305</c:v>
                </c:pt>
                <c:pt idx="3813">
                  <c:v>310</c:v>
                </c:pt>
                <c:pt idx="3814">
                  <c:v>290</c:v>
                </c:pt>
                <c:pt idx="3815">
                  <c:v>300</c:v>
                </c:pt>
                <c:pt idx="3816">
                  <c:v>292</c:v>
                </c:pt>
                <c:pt idx="3817">
                  <c:v>298</c:v>
                </c:pt>
                <c:pt idx="3818">
                  <c:v>299</c:v>
                </c:pt>
                <c:pt idx="3819">
                  <c:v>296</c:v>
                </c:pt>
                <c:pt idx="3820">
                  <c:v>333</c:v>
                </c:pt>
                <c:pt idx="3821">
                  <c:v>292</c:v>
                </c:pt>
                <c:pt idx="3822">
                  <c:v>316</c:v>
                </c:pt>
                <c:pt idx="3823">
                  <c:v>299</c:v>
                </c:pt>
                <c:pt idx="3824">
                  <c:v>307</c:v>
                </c:pt>
                <c:pt idx="3825">
                  <c:v>298</c:v>
                </c:pt>
                <c:pt idx="3826">
                  <c:v>294</c:v>
                </c:pt>
                <c:pt idx="3827">
                  <c:v>285</c:v>
                </c:pt>
                <c:pt idx="3828">
                  <c:v>329</c:v>
                </c:pt>
                <c:pt idx="3829">
                  <c:v>320</c:v>
                </c:pt>
                <c:pt idx="3830">
                  <c:v>294</c:v>
                </c:pt>
                <c:pt idx="3831">
                  <c:v>320</c:v>
                </c:pt>
                <c:pt idx="3832">
                  <c:v>309</c:v>
                </c:pt>
                <c:pt idx="3833">
                  <c:v>317</c:v>
                </c:pt>
                <c:pt idx="3834">
                  <c:v>290</c:v>
                </c:pt>
                <c:pt idx="3835">
                  <c:v>323</c:v>
                </c:pt>
                <c:pt idx="3836">
                  <c:v>307</c:v>
                </c:pt>
                <c:pt idx="3837">
                  <c:v>278</c:v>
                </c:pt>
                <c:pt idx="3838">
                  <c:v>309</c:v>
                </c:pt>
                <c:pt idx="3839">
                  <c:v>296</c:v>
                </c:pt>
                <c:pt idx="3840">
                  <c:v>324</c:v>
                </c:pt>
                <c:pt idx="3841">
                  <c:v>274</c:v>
                </c:pt>
                <c:pt idx="3842">
                  <c:v>282</c:v>
                </c:pt>
                <c:pt idx="3843">
                  <c:v>281</c:v>
                </c:pt>
                <c:pt idx="3844">
                  <c:v>300</c:v>
                </c:pt>
                <c:pt idx="3845">
                  <c:v>331</c:v>
                </c:pt>
                <c:pt idx="3846">
                  <c:v>301</c:v>
                </c:pt>
                <c:pt idx="3847">
                  <c:v>299</c:v>
                </c:pt>
                <c:pt idx="3848">
                  <c:v>277</c:v>
                </c:pt>
                <c:pt idx="3849">
                  <c:v>311</c:v>
                </c:pt>
                <c:pt idx="3850">
                  <c:v>319</c:v>
                </c:pt>
                <c:pt idx="3851">
                  <c:v>297</c:v>
                </c:pt>
                <c:pt idx="3852">
                  <c:v>331</c:v>
                </c:pt>
                <c:pt idx="3853">
                  <c:v>341</c:v>
                </c:pt>
                <c:pt idx="3854">
                  <c:v>319</c:v>
                </c:pt>
                <c:pt idx="3855">
                  <c:v>317</c:v>
                </c:pt>
                <c:pt idx="3856">
                  <c:v>322</c:v>
                </c:pt>
                <c:pt idx="3857">
                  <c:v>327</c:v>
                </c:pt>
                <c:pt idx="3858">
                  <c:v>298</c:v>
                </c:pt>
                <c:pt idx="3859">
                  <c:v>337</c:v>
                </c:pt>
                <c:pt idx="3860">
                  <c:v>321</c:v>
                </c:pt>
                <c:pt idx="3861">
                  <c:v>299</c:v>
                </c:pt>
                <c:pt idx="3862">
                  <c:v>327</c:v>
                </c:pt>
                <c:pt idx="3863">
                  <c:v>308</c:v>
                </c:pt>
                <c:pt idx="3864">
                  <c:v>301</c:v>
                </c:pt>
                <c:pt idx="3865">
                  <c:v>331</c:v>
                </c:pt>
                <c:pt idx="3866">
                  <c:v>311</c:v>
                </c:pt>
                <c:pt idx="3867">
                  <c:v>297</c:v>
                </c:pt>
                <c:pt idx="3868">
                  <c:v>321</c:v>
                </c:pt>
                <c:pt idx="3869">
                  <c:v>314</c:v>
                </c:pt>
                <c:pt idx="3870">
                  <c:v>306</c:v>
                </c:pt>
                <c:pt idx="3871">
                  <c:v>323</c:v>
                </c:pt>
                <c:pt idx="3872">
                  <c:v>312</c:v>
                </c:pt>
                <c:pt idx="3873">
                  <c:v>311</c:v>
                </c:pt>
                <c:pt idx="3874">
                  <c:v>336</c:v>
                </c:pt>
                <c:pt idx="3875">
                  <c:v>329</c:v>
                </c:pt>
                <c:pt idx="3876">
                  <c:v>315</c:v>
                </c:pt>
                <c:pt idx="3877">
                  <c:v>317</c:v>
                </c:pt>
                <c:pt idx="3878">
                  <c:v>328</c:v>
                </c:pt>
                <c:pt idx="3879">
                  <c:v>306</c:v>
                </c:pt>
                <c:pt idx="3880">
                  <c:v>321</c:v>
                </c:pt>
                <c:pt idx="3881">
                  <c:v>333</c:v>
                </c:pt>
                <c:pt idx="3882">
                  <c:v>316</c:v>
                </c:pt>
                <c:pt idx="3883">
                  <c:v>321</c:v>
                </c:pt>
                <c:pt idx="3884">
                  <c:v>271</c:v>
                </c:pt>
                <c:pt idx="3885">
                  <c:v>296</c:v>
                </c:pt>
                <c:pt idx="3886">
                  <c:v>322</c:v>
                </c:pt>
                <c:pt idx="3887">
                  <c:v>314</c:v>
                </c:pt>
                <c:pt idx="3888">
                  <c:v>303</c:v>
                </c:pt>
                <c:pt idx="3889">
                  <c:v>311</c:v>
                </c:pt>
                <c:pt idx="3890">
                  <c:v>331</c:v>
                </c:pt>
                <c:pt idx="3891">
                  <c:v>335</c:v>
                </c:pt>
                <c:pt idx="3892">
                  <c:v>319</c:v>
                </c:pt>
                <c:pt idx="3893">
                  <c:v>316</c:v>
                </c:pt>
                <c:pt idx="3894">
                  <c:v>297</c:v>
                </c:pt>
                <c:pt idx="3895">
                  <c:v>318</c:v>
                </c:pt>
                <c:pt idx="3896">
                  <c:v>304</c:v>
                </c:pt>
                <c:pt idx="3897">
                  <c:v>330</c:v>
                </c:pt>
                <c:pt idx="3898">
                  <c:v>301</c:v>
                </c:pt>
                <c:pt idx="3899">
                  <c:v>304</c:v>
                </c:pt>
                <c:pt idx="3900">
                  <c:v>301</c:v>
                </c:pt>
                <c:pt idx="3901">
                  <c:v>298</c:v>
                </c:pt>
                <c:pt idx="3902">
                  <c:v>301</c:v>
                </c:pt>
                <c:pt idx="3903">
                  <c:v>311</c:v>
                </c:pt>
                <c:pt idx="3904">
                  <c:v>329</c:v>
                </c:pt>
                <c:pt idx="3905">
                  <c:v>315</c:v>
                </c:pt>
                <c:pt idx="3906">
                  <c:v>315</c:v>
                </c:pt>
                <c:pt idx="3907">
                  <c:v>288</c:v>
                </c:pt>
                <c:pt idx="3908">
                  <c:v>313</c:v>
                </c:pt>
                <c:pt idx="3909">
                  <c:v>319</c:v>
                </c:pt>
                <c:pt idx="3910">
                  <c:v>311</c:v>
                </c:pt>
                <c:pt idx="3911">
                  <c:v>279</c:v>
                </c:pt>
                <c:pt idx="3912">
                  <c:v>295</c:v>
                </c:pt>
                <c:pt idx="3913">
                  <c:v>285</c:v>
                </c:pt>
                <c:pt idx="3914">
                  <c:v>290</c:v>
                </c:pt>
                <c:pt idx="3915">
                  <c:v>317</c:v>
                </c:pt>
                <c:pt idx="3916">
                  <c:v>316</c:v>
                </c:pt>
                <c:pt idx="3917">
                  <c:v>313</c:v>
                </c:pt>
                <c:pt idx="3918">
                  <c:v>315</c:v>
                </c:pt>
                <c:pt idx="3919">
                  <c:v>279</c:v>
                </c:pt>
                <c:pt idx="3920">
                  <c:v>296</c:v>
                </c:pt>
                <c:pt idx="3921">
                  <c:v>313</c:v>
                </c:pt>
                <c:pt idx="3922">
                  <c:v>299</c:v>
                </c:pt>
                <c:pt idx="3923">
                  <c:v>261</c:v>
                </c:pt>
                <c:pt idx="3924">
                  <c:v>277</c:v>
                </c:pt>
                <c:pt idx="3925">
                  <c:v>318</c:v>
                </c:pt>
                <c:pt idx="3926">
                  <c:v>275</c:v>
                </c:pt>
                <c:pt idx="3927">
                  <c:v>313</c:v>
                </c:pt>
                <c:pt idx="3928">
                  <c:v>313</c:v>
                </c:pt>
                <c:pt idx="3929">
                  <c:v>289</c:v>
                </c:pt>
                <c:pt idx="3930">
                  <c:v>287</c:v>
                </c:pt>
                <c:pt idx="3931">
                  <c:v>317</c:v>
                </c:pt>
                <c:pt idx="3932">
                  <c:v>331</c:v>
                </c:pt>
                <c:pt idx="3933">
                  <c:v>290</c:v>
                </c:pt>
                <c:pt idx="3934">
                  <c:v>312</c:v>
                </c:pt>
                <c:pt idx="3935">
                  <c:v>309</c:v>
                </c:pt>
                <c:pt idx="3936">
                  <c:v>271</c:v>
                </c:pt>
                <c:pt idx="3937">
                  <c:v>287</c:v>
                </c:pt>
                <c:pt idx="3938">
                  <c:v>277</c:v>
                </c:pt>
                <c:pt idx="3939">
                  <c:v>281</c:v>
                </c:pt>
                <c:pt idx="3940">
                  <c:v>293</c:v>
                </c:pt>
                <c:pt idx="3941">
                  <c:v>315</c:v>
                </c:pt>
                <c:pt idx="3942">
                  <c:v>268</c:v>
                </c:pt>
                <c:pt idx="3943">
                  <c:v>286</c:v>
                </c:pt>
                <c:pt idx="3944">
                  <c:v>323</c:v>
                </c:pt>
                <c:pt idx="3945">
                  <c:v>296</c:v>
                </c:pt>
                <c:pt idx="3946">
                  <c:v>299</c:v>
                </c:pt>
                <c:pt idx="3947">
                  <c:v>302</c:v>
                </c:pt>
                <c:pt idx="3948">
                  <c:v>293</c:v>
                </c:pt>
                <c:pt idx="3949">
                  <c:v>303</c:v>
                </c:pt>
                <c:pt idx="3950">
                  <c:v>310</c:v>
                </c:pt>
                <c:pt idx="3951">
                  <c:v>282</c:v>
                </c:pt>
                <c:pt idx="3952">
                  <c:v>281</c:v>
                </c:pt>
                <c:pt idx="3953">
                  <c:v>308</c:v>
                </c:pt>
                <c:pt idx="3954">
                  <c:v>331</c:v>
                </c:pt>
                <c:pt idx="3955">
                  <c:v>300</c:v>
                </c:pt>
                <c:pt idx="3956">
                  <c:v>341</c:v>
                </c:pt>
                <c:pt idx="3957">
                  <c:v>285</c:v>
                </c:pt>
                <c:pt idx="3958">
                  <c:v>311</c:v>
                </c:pt>
                <c:pt idx="3959">
                  <c:v>301</c:v>
                </c:pt>
                <c:pt idx="3960">
                  <c:v>301</c:v>
                </c:pt>
                <c:pt idx="3961">
                  <c:v>320</c:v>
                </c:pt>
                <c:pt idx="3962">
                  <c:v>313</c:v>
                </c:pt>
                <c:pt idx="3963">
                  <c:v>314</c:v>
                </c:pt>
                <c:pt idx="3964">
                  <c:v>296</c:v>
                </c:pt>
                <c:pt idx="3965">
                  <c:v>321</c:v>
                </c:pt>
                <c:pt idx="3966">
                  <c:v>306</c:v>
                </c:pt>
                <c:pt idx="3967">
                  <c:v>331</c:v>
                </c:pt>
                <c:pt idx="3968">
                  <c:v>277</c:v>
                </c:pt>
                <c:pt idx="3969">
                  <c:v>296</c:v>
                </c:pt>
                <c:pt idx="3970">
                  <c:v>300</c:v>
                </c:pt>
                <c:pt idx="3971">
                  <c:v>312</c:v>
                </c:pt>
                <c:pt idx="3972">
                  <c:v>323</c:v>
                </c:pt>
                <c:pt idx="3973">
                  <c:v>313</c:v>
                </c:pt>
                <c:pt idx="3974">
                  <c:v>305</c:v>
                </c:pt>
                <c:pt idx="3975">
                  <c:v>284</c:v>
                </c:pt>
                <c:pt idx="3976">
                  <c:v>314</c:v>
                </c:pt>
                <c:pt idx="3977">
                  <c:v>313</c:v>
                </c:pt>
                <c:pt idx="3978">
                  <c:v>373</c:v>
                </c:pt>
                <c:pt idx="3979">
                  <c:v>295</c:v>
                </c:pt>
                <c:pt idx="3980">
                  <c:v>325</c:v>
                </c:pt>
                <c:pt idx="3981">
                  <c:v>294</c:v>
                </c:pt>
                <c:pt idx="3982">
                  <c:v>295</c:v>
                </c:pt>
                <c:pt idx="3983">
                  <c:v>277</c:v>
                </c:pt>
                <c:pt idx="3984">
                  <c:v>287</c:v>
                </c:pt>
                <c:pt idx="3985">
                  <c:v>340</c:v>
                </c:pt>
                <c:pt idx="3986">
                  <c:v>307</c:v>
                </c:pt>
                <c:pt idx="3987">
                  <c:v>264</c:v>
                </c:pt>
                <c:pt idx="3988">
                  <c:v>314</c:v>
                </c:pt>
                <c:pt idx="3989">
                  <c:v>282</c:v>
                </c:pt>
                <c:pt idx="3990">
                  <c:v>297</c:v>
                </c:pt>
                <c:pt idx="3991">
                  <c:v>311</c:v>
                </c:pt>
                <c:pt idx="3992">
                  <c:v>294</c:v>
                </c:pt>
                <c:pt idx="3993">
                  <c:v>325</c:v>
                </c:pt>
                <c:pt idx="3994">
                  <c:v>305</c:v>
                </c:pt>
                <c:pt idx="3995">
                  <c:v>320</c:v>
                </c:pt>
                <c:pt idx="3996">
                  <c:v>312</c:v>
                </c:pt>
                <c:pt idx="3997">
                  <c:v>297</c:v>
                </c:pt>
                <c:pt idx="3998">
                  <c:v>291</c:v>
                </c:pt>
                <c:pt idx="3999">
                  <c:v>344</c:v>
                </c:pt>
                <c:pt idx="4000">
                  <c:v>319</c:v>
                </c:pt>
                <c:pt idx="4001">
                  <c:v>293</c:v>
                </c:pt>
                <c:pt idx="4002">
                  <c:v>295</c:v>
                </c:pt>
                <c:pt idx="4003">
                  <c:v>329</c:v>
                </c:pt>
                <c:pt idx="4004">
                  <c:v>280</c:v>
                </c:pt>
                <c:pt idx="4005">
                  <c:v>299</c:v>
                </c:pt>
                <c:pt idx="4006">
                  <c:v>274</c:v>
                </c:pt>
                <c:pt idx="4007">
                  <c:v>298</c:v>
                </c:pt>
                <c:pt idx="4008">
                  <c:v>294</c:v>
                </c:pt>
                <c:pt idx="4009">
                  <c:v>275</c:v>
                </c:pt>
                <c:pt idx="4010">
                  <c:v>307</c:v>
                </c:pt>
                <c:pt idx="4011">
                  <c:v>315</c:v>
                </c:pt>
                <c:pt idx="4012">
                  <c:v>287</c:v>
                </c:pt>
                <c:pt idx="4013">
                  <c:v>280</c:v>
                </c:pt>
                <c:pt idx="4014">
                  <c:v>298</c:v>
                </c:pt>
                <c:pt idx="4015">
                  <c:v>313</c:v>
                </c:pt>
                <c:pt idx="4016">
                  <c:v>323</c:v>
                </c:pt>
                <c:pt idx="4017">
                  <c:v>310</c:v>
                </c:pt>
                <c:pt idx="4018">
                  <c:v>325</c:v>
                </c:pt>
                <c:pt idx="4019">
                  <c:v>299</c:v>
                </c:pt>
                <c:pt idx="4020">
                  <c:v>289</c:v>
                </c:pt>
                <c:pt idx="4021">
                  <c:v>310</c:v>
                </c:pt>
                <c:pt idx="4022">
                  <c:v>292</c:v>
                </c:pt>
                <c:pt idx="4023">
                  <c:v>273</c:v>
                </c:pt>
                <c:pt idx="4024">
                  <c:v>302</c:v>
                </c:pt>
                <c:pt idx="4025">
                  <c:v>296</c:v>
                </c:pt>
                <c:pt idx="4026">
                  <c:v>268</c:v>
                </c:pt>
                <c:pt idx="4027">
                  <c:v>283</c:v>
                </c:pt>
                <c:pt idx="4028">
                  <c:v>275</c:v>
                </c:pt>
                <c:pt idx="4029">
                  <c:v>306</c:v>
                </c:pt>
                <c:pt idx="4030">
                  <c:v>294</c:v>
                </c:pt>
                <c:pt idx="4031">
                  <c:v>291</c:v>
                </c:pt>
                <c:pt idx="4032">
                  <c:v>298</c:v>
                </c:pt>
                <c:pt idx="4033">
                  <c:v>290</c:v>
                </c:pt>
                <c:pt idx="4034">
                  <c:v>290</c:v>
                </c:pt>
                <c:pt idx="4035">
                  <c:v>315</c:v>
                </c:pt>
                <c:pt idx="4036">
                  <c:v>317</c:v>
                </c:pt>
                <c:pt idx="4037">
                  <c:v>286</c:v>
                </c:pt>
                <c:pt idx="4038">
                  <c:v>259</c:v>
                </c:pt>
                <c:pt idx="4039">
                  <c:v>312</c:v>
                </c:pt>
                <c:pt idx="4040">
                  <c:v>281</c:v>
                </c:pt>
                <c:pt idx="4041">
                  <c:v>278</c:v>
                </c:pt>
                <c:pt idx="4042">
                  <c:v>276</c:v>
                </c:pt>
                <c:pt idx="4043">
                  <c:v>285</c:v>
                </c:pt>
                <c:pt idx="4044">
                  <c:v>297</c:v>
                </c:pt>
                <c:pt idx="4045">
                  <c:v>285</c:v>
                </c:pt>
                <c:pt idx="4046">
                  <c:v>278</c:v>
                </c:pt>
                <c:pt idx="4047">
                  <c:v>262</c:v>
                </c:pt>
                <c:pt idx="4048">
                  <c:v>301</c:v>
                </c:pt>
                <c:pt idx="4049">
                  <c:v>289</c:v>
                </c:pt>
                <c:pt idx="4050">
                  <c:v>285</c:v>
                </c:pt>
                <c:pt idx="4051">
                  <c:v>266</c:v>
                </c:pt>
                <c:pt idx="4052">
                  <c:v>303</c:v>
                </c:pt>
                <c:pt idx="4053">
                  <c:v>256</c:v>
                </c:pt>
                <c:pt idx="4054">
                  <c:v>290</c:v>
                </c:pt>
                <c:pt idx="4055">
                  <c:v>276</c:v>
                </c:pt>
                <c:pt idx="4056">
                  <c:v>297</c:v>
                </c:pt>
                <c:pt idx="4057">
                  <c:v>324</c:v>
                </c:pt>
                <c:pt idx="4058">
                  <c:v>284</c:v>
                </c:pt>
                <c:pt idx="4059">
                  <c:v>270</c:v>
                </c:pt>
                <c:pt idx="4060">
                  <c:v>280</c:v>
                </c:pt>
                <c:pt idx="4061">
                  <c:v>261</c:v>
                </c:pt>
                <c:pt idx="4062">
                  <c:v>262</c:v>
                </c:pt>
                <c:pt idx="4063">
                  <c:v>258</c:v>
                </c:pt>
                <c:pt idx="4064">
                  <c:v>257</c:v>
                </c:pt>
                <c:pt idx="4065">
                  <c:v>299</c:v>
                </c:pt>
                <c:pt idx="4066">
                  <c:v>288</c:v>
                </c:pt>
                <c:pt idx="4067">
                  <c:v>291</c:v>
                </c:pt>
                <c:pt idx="4068">
                  <c:v>273</c:v>
                </c:pt>
                <c:pt idx="4069">
                  <c:v>296</c:v>
                </c:pt>
                <c:pt idx="4070">
                  <c:v>307</c:v>
                </c:pt>
                <c:pt idx="4071">
                  <c:v>273</c:v>
                </c:pt>
                <c:pt idx="4072">
                  <c:v>267</c:v>
                </c:pt>
                <c:pt idx="4073">
                  <c:v>272</c:v>
                </c:pt>
                <c:pt idx="4074">
                  <c:v>271</c:v>
                </c:pt>
                <c:pt idx="4075">
                  <c:v>251</c:v>
                </c:pt>
                <c:pt idx="4076">
                  <c:v>273</c:v>
                </c:pt>
                <c:pt idx="4077">
                  <c:v>282</c:v>
                </c:pt>
                <c:pt idx="4078">
                  <c:v>307</c:v>
                </c:pt>
                <c:pt idx="4079">
                  <c:v>267</c:v>
                </c:pt>
                <c:pt idx="4080">
                  <c:v>275</c:v>
                </c:pt>
                <c:pt idx="4081">
                  <c:v>296</c:v>
                </c:pt>
                <c:pt idx="4082">
                  <c:v>311</c:v>
                </c:pt>
                <c:pt idx="4083">
                  <c:v>345</c:v>
                </c:pt>
                <c:pt idx="4084">
                  <c:v>308</c:v>
                </c:pt>
                <c:pt idx="4085">
                  <c:v>307</c:v>
                </c:pt>
                <c:pt idx="4086">
                  <c:v>399</c:v>
                </c:pt>
                <c:pt idx="4087">
                  <c:v>412</c:v>
                </c:pt>
                <c:pt idx="4088">
                  <c:v>407</c:v>
                </c:pt>
                <c:pt idx="4089">
                  <c:v>513</c:v>
                </c:pt>
                <c:pt idx="4090">
                  <c:v>568</c:v>
                </c:pt>
                <c:pt idx="4091">
                  <c:v>608</c:v>
                </c:pt>
                <c:pt idx="4092">
                  <c:v>635</c:v>
                </c:pt>
                <c:pt idx="4093">
                  <c:v>729</c:v>
                </c:pt>
                <c:pt idx="4094">
                  <c:v>755</c:v>
                </c:pt>
                <c:pt idx="4095">
                  <c:v>805</c:v>
                </c:pt>
              </c:numCache>
            </c:numRef>
          </c:yVal>
          <c:smooth val="1"/>
        </c:ser>
        <c:axId val="256864640"/>
        <c:axId val="256866560"/>
      </c:scatterChart>
      <c:valAx>
        <c:axId val="256864640"/>
        <c:scaling>
          <c:orientation val="minMax"/>
          <c:max val="4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Photon Energy (keV)</a:t>
                </a:r>
                <a:endParaRPr lang="ja-JP" sz="18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56866560"/>
        <c:crosses val="autoZero"/>
        <c:crossBetween val="midCat"/>
      </c:valAx>
      <c:valAx>
        <c:axId val="256866560"/>
        <c:scaling>
          <c:logBase val="10"/>
          <c:orientation val="minMax"/>
          <c:min val="10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Counts / Channel</a:t>
                </a:r>
                <a:endParaRPr lang="ja-JP" sz="1800"/>
              </a:p>
            </c:rich>
          </c:tx>
          <c:layout/>
        </c:title>
        <c:numFmt formatCode="0.0E+00" sourceLinked="0"/>
        <c:majorTickMark val="cross"/>
        <c:minorTickMark val="in"/>
        <c:tickLblPos val="nextTo"/>
        <c:crossAx val="256864640"/>
        <c:crosses val="autoZero"/>
        <c:crossBetween val="midCat"/>
      </c:valAx>
    </c:plotArea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scatterChart>
        <c:scatterStyle val="lineMarker"/>
        <c:ser>
          <c:idx val="0"/>
          <c:order val="0"/>
          <c:tx>
            <c:v>U-Th Ore</c:v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linear"/>
            <c:forward val="5"/>
            <c:dispRSqr val="1"/>
            <c:dispEq val="1"/>
            <c:trendlineLbl>
              <c:layout>
                <c:manualLayout>
                  <c:x val="-0.21117265618283521"/>
                  <c:y val="-0.102875463917023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ja-JP"/>
                </a:p>
              </c:txPr>
            </c:trendlineLbl>
          </c:trendline>
          <c:xVal>
            <c:numRef>
              <c:f>Sheet1!$B$5:$F$5</c:f>
              <c:numCache>
                <c:formatCode>General</c:formatCode>
                <c:ptCount val="5"/>
                <c:pt idx="0">
                  <c:v>8.0000000000000156E-4</c:v>
                </c:pt>
                <c:pt idx="1">
                  <c:v>12.3</c:v>
                </c:pt>
                <c:pt idx="3">
                  <c:v>6.9</c:v>
                </c:pt>
                <c:pt idx="4" formatCode="0.000_ ">
                  <c:v>14.033000000000001</c:v>
                </c:pt>
              </c:numCache>
            </c:numRef>
          </c:xVal>
          <c:yVal>
            <c:numRef>
              <c:f>Sheet1!$B$4:$F$4</c:f>
              <c:numCache>
                <c:formatCode>0.000_ </c:formatCode>
                <c:ptCount val="5"/>
                <c:pt idx="0">
                  <c:v>0.86296296296296138</c:v>
                </c:pt>
                <c:pt idx="1">
                  <c:v>0.9285714285714286</c:v>
                </c:pt>
                <c:pt idx="2">
                  <c:v>0.8646934460887975</c:v>
                </c:pt>
                <c:pt idx="3">
                  <c:v>0.83495145631068191</c:v>
                </c:pt>
                <c:pt idx="4">
                  <c:v>0.97368421052631704</c:v>
                </c:pt>
              </c:numCache>
            </c:numRef>
          </c:y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N610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Sheet1!$G$5</c:f>
              <c:numCache>
                <c:formatCode>General</c:formatCode>
                <c:ptCount val="1"/>
                <c:pt idx="0">
                  <c:v>0.32550000000000057</c:v>
                </c:pt>
              </c:numCache>
            </c:numRef>
          </c:xVal>
          <c:yVal>
            <c:numRef>
              <c:f>Sheet1!$G$4</c:f>
              <c:numCache>
                <c:formatCode>0.000_ </c:formatCode>
                <c:ptCount val="1"/>
                <c:pt idx="0">
                  <c:v>0.82926829268292679</c:v>
                </c:pt>
              </c:numCache>
            </c:numRef>
          </c:yVal>
        </c:ser>
        <c:ser>
          <c:idx val="2"/>
          <c:order val="2"/>
          <c:tx>
            <c:v>Enviromental STD</c:v>
          </c:tx>
          <c:spPr>
            <a:ln w="28575">
              <a:noFill/>
            </a:ln>
          </c:spPr>
          <c:xVal>
            <c:numRef>
              <c:f>Sheet1!$H$5:$J$5</c:f>
              <c:numCache>
                <c:formatCode>General</c:formatCode>
                <c:ptCount val="3"/>
                <c:pt idx="0">
                  <c:v>5.54</c:v>
                </c:pt>
                <c:pt idx="1">
                  <c:v>4.2300000000000004</c:v>
                </c:pt>
                <c:pt idx="2">
                  <c:v>0.3130000000000005</c:v>
                </c:pt>
              </c:numCache>
            </c:numRef>
          </c:xVal>
          <c:yVal>
            <c:numRef>
              <c:f>Sheet1!$H$4:$J$4</c:f>
              <c:numCache>
                <c:formatCode>0.000_ </c:formatCode>
                <c:ptCount val="3"/>
                <c:pt idx="0">
                  <c:v>0.77373974208675378</c:v>
                </c:pt>
                <c:pt idx="1">
                  <c:v>0.69744835965978258</c:v>
                </c:pt>
                <c:pt idx="2">
                  <c:v>0.8837209302325586</c:v>
                </c:pt>
              </c:numCache>
            </c:numRef>
          </c:yVal>
        </c:ser>
        <c:axId val="257333120"/>
        <c:axId val="257351680"/>
      </c:scatterChart>
      <c:valAx>
        <c:axId val="257333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Reference Value of Th/U  Acitvity Ratio</a:t>
                </a:r>
                <a:endParaRPr lang="ja-JP" altLang="en-US" sz="18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57351680"/>
        <c:crosses val="autoZero"/>
        <c:crossBetween val="midCat"/>
      </c:valAx>
      <c:valAx>
        <c:axId val="257351680"/>
        <c:scaling>
          <c:orientation val="minMax"/>
          <c:max val="1.5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B/A</a:t>
                </a:r>
              </a:p>
            </c:rich>
          </c:tx>
          <c:layout/>
        </c:title>
        <c:numFmt formatCode="0.000_ " sourceLinked="1"/>
        <c:majorTickMark val="none"/>
        <c:minorTickMark val="in"/>
        <c:tickLblPos val="nextTo"/>
        <c:crossAx val="257333120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9247889691783824"/>
          <c:y val="0.22415635502310868"/>
          <c:w val="0.19870573778476142"/>
          <c:h val="0.53666392092581749"/>
        </c:manualLayout>
      </c:layout>
      <c:txPr>
        <a:bodyPr/>
        <a:lstStyle/>
        <a:p>
          <a:pPr>
            <a:defRPr sz="1600"/>
          </a:pPr>
          <a:endParaRPr lang="ja-JP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scatterChart>
        <c:scatterStyle val="lineMarker"/>
        <c:ser>
          <c:idx val="0"/>
          <c:order val="0"/>
          <c:tx>
            <c:v>U-Th Ore</c:v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linear"/>
            <c:forward val="5"/>
            <c:dispRSqr val="1"/>
            <c:dispEq val="1"/>
            <c:trendlineLbl>
              <c:layout>
                <c:manualLayout>
                  <c:x val="-0.21117265618283521"/>
                  <c:y val="-0.102875463917023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ja-JP"/>
                </a:p>
              </c:txPr>
            </c:trendlineLbl>
          </c:trendline>
          <c:xVal>
            <c:numRef>
              <c:f>Sheet1!$B$5:$F$5</c:f>
              <c:numCache>
                <c:formatCode>General</c:formatCode>
                <c:ptCount val="5"/>
                <c:pt idx="0">
                  <c:v>8.0000000000000123E-4</c:v>
                </c:pt>
                <c:pt idx="1">
                  <c:v>12.3</c:v>
                </c:pt>
                <c:pt idx="3">
                  <c:v>6.9</c:v>
                </c:pt>
                <c:pt idx="4" formatCode="0.000_ ">
                  <c:v>14.033000000000001</c:v>
                </c:pt>
              </c:numCache>
            </c:numRef>
          </c:xVal>
          <c:yVal>
            <c:numRef>
              <c:f>Sheet1!$B$4:$F$4</c:f>
              <c:numCache>
                <c:formatCode>0.000_ </c:formatCode>
                <c:ptCount val="5"/>
                <c:pt idx="0">
                  <c:v>0.86296296296296171</c:v>
                </c:pt>
                <c:pt idx="1">
                  <c:v>0.9285714285714286</c:v>
                </c:pt>
                <c:pt idx="2">
                  <c:v>0.86469344608879695</c:v>
                </c:pt>
                <c:pt idx="3">
                  <c:v>0.83495145631068135</c:v>
                </c:pt>
                <c:pt idx="4">
                  <c:v>0.97368421052631682</c:v>
                </c:pt>
              </c:numCache>
            </c:numRef>
          </c:y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N610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Sheet1!$G$5</c:f>
              <c:numCache>
                <c:formatCode>General</c:formatCode>
                <c:ptCount val="1"/>
                <c:pt idx="0">
                  <c:v>0.32550000000000046</c:v>
                </c:pt>
              </c:numCache>
            </c:numRef>
          </c:xVal>
          <c:yVal>
            <c:numRef>
              <c:f>Sheet1!$G$4</c:f>
              <c:numCache>
                <c:formatCode>0.000_ </c:formatCode>
                <c:ptCount val="1"/>
                <c:pt idx="0">
                  <c:v>0.82926829268292679</c:v>
                </c:pt>
              </c:numCache>
            </c:numRef>
          </c:yVal>
        </c:ser>
        <c:ser>
          <c:idx val="2"/>
          <c:order val="2"/>
          <c:tx>
            <c:v>Enviromental STD</c:v>
          </c:tx>
          <c:spPr>
            <a:ln w="28575">
              <a:noFill/>
            </a:ln>
          </c:spPr>
          <c:xVal>
            <c:numRef>
              <c:f>Sheet1!$H$5:$J$5</c:f>
              <c:numCache>
                <c:formatCode>General</c:formatCode>
                <c:ptCount val="3"/>
                <c:pt idx="0">
                  <c:v>5.54</c:v>
                </c:pt>
                <c:pt idx="1">
                  <c:v>4.2300000000000004</c:v>
                </c:pt>
                <c:pt idx="2">
                  <c:v>0.31300000000000039</c:v>
                </c:pt>
              </c:numCache>
            </c:numRef>
          </c:xVal>
          <c:yVal>
            <c:numRef>
              <c:f>Sheet1!$H$4:$J$4</c:f>
              <c:numCache>
                <c:formatCode>0.000_ </c:formatCode>
                <c:ptCount val="3"/>
                <c:pt idx="0">
                  <c:v>0.77373974208675345</c:v>
                </c:pt>
                <c:pt idx="1">
                  <c:v>0.69744835965978225</c:v>
                </c:pt>
                <c:pt idx="2">
                  <c:v>0.8837209302325586</c:v>
                </c:pt>
              </c:numCache>
            </c:numRef>
          </c:yVal>
        </c:ser>
        <c:axId val="257403136"/>
        <c:axId val="257409408"/>
      </c:scatterChart>
      <c:valAx>
        <c:axId val="257403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Reference Value of Th/U  Acitvity Ratio</a:t>
                </a:r>
                <a:endParaRPr lang="ja-JP" altLang="en-US" sz="18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57409408"/>
        <c:crosses val="autoZero"/>
        <c:crossBetween val="midCat"/>
      </c:valAx>
      <c:valAx>
        <c:axId val="257409408"/>
        <c:scaling>
          <c:orientation val="minMax"/>
          <c:max val="1.5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B/A</a:t>
                </a:r>
              </a:p>
            </c:rich>
          </c:tx>
          <c:layout/>
        </c:title>
        <c:numFmt formatCode="0.000_ " sourceLinked="1"/>
        <c:majorTickMark val="none"/>
        <c:minorTickMark val="in"/>
        <c:tickLblPos val="nextTo"/>
        <c:crossAx val="257403136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9247889691783824"/>
          <c:y val="0.22415635502310868"/>
          <c:w val="0.19870573778476144"/>
          <c:h val="0.53666392092581749"/>
        </c:manualLayout>
      </c:layout>
      <c:txPr>
        <a:bodyPr/>
        <a:lstStyle/>
        <a:p>
          <a:pPr>
            <a:defRPr sz="1600"/>
          </a:pPr>
          <a:endParaRPr lang="ja-JP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en-US" altLang="en-US" sz="2000"/>
              <a:t>RGU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57150"/>
          </c:spPr>
          <c:xVal>
            <c:numRef>
              <c:f>Sheet3!$A$2:$A$42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Sheet3!$B$2:$B$42</c:f>
              <c:numCache>
                <c:formatCode>General</c:formatCode>
                <c:ptCount val="41"/>
                <c:pt idx="0">
                  <c:v>0</c:v>
                </c:pt>
                <c:pt idx="1">
                  <c:v>24</c:v>
                </c:pt>
                <c:pt idx="2">
                  <c:v>112</c:v>
                </c:pt>
                <c:pt idx="3">
                  <c:v>64</c:v>
                </c:pt>
                <c:pt idx="4">
                  <c:v>82</c:v>
                </c:pt>
                <c:pt idx="5">
                  <c:v>54</c:v>
                </c:pt>
                <c:pt idx="6">
                  <c:v>75</c:v>
                </c:pt>
                <c:pt idx="7">
                  <c:v>59</c:v>
                </c:pt>
                <c:pt idx="8">
                  <c:v>48</c:v>
                </c:pt>
                <c:pt idx="9">
                  <c:v>35</c:v>
                </c:pt>
                <c:pt idx="10">
                  <c:v>40</c:v>
                </c:pt>
                <c:pt idx="11">
                  <c:v>34</c:v>
                </c:pt>
                <c:pt idx="12">
                  <c:v>11</c:v>
                </c:pt>
                <c:pt idx="13">
                  <c:v>6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</c:ser>
        <c:axId val="210687104"/>
        <c:axId val="210689024"/>
      </c:scatterChart>
      <c:valAx>
        <c:axId val="210687104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 dirty="0"/>
                  <a:t>Mouth area of etch-pits</a:t>
                </a:r>
                <a:endParaRPr lang="ja-JP" altLang="en-US" sz="1800" dirty="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10689024"/>
        <c:crosses val="autoZero"/>
        <c:crossBetween val="midCat"/>
      </c:valAx>
      <c:valAx>
        <c:axId val="21068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Frequency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crossAx val="21068710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en-US" altLang="en-US" sz="2000"/>
              <a:t>RGTh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57150"/>
          </c:spPr>
          <c:xVal>
            <c:numRef>
              <c:f>Sheet1!$A$3:$A$39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Sheet1!$B$3:$B$39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74</c:v>
                </c:pt>
                <c:pt idx="3">
                  <c:v>41</c:v>
                </c:pt>
                <c:pt idx="4">
                  <c:v>54</c:v>
                </c:pt>
                <c:pt idx="5">
                  <c:v>55</c:v>
                </c:pt>
                <c:pt idx="6">
                  <c:v>43</c:v>
                </c:pt>
                <c:pt idx="7">
                  <c:v>44</c:v>
                </c:pt>
                <c:pt idx="8">
                  <c:v>33</c:v>
                </c:pt>
                <c:pt idx="9">
                  <c:v>35</c:v>
                </c:pt>
                <c:pt idx="10">
                  <c:v>28</c:v>
                </c:pt>
                <c:pt idx="11">
                  <c:v>18</c:v>
                </c:pt>
                <c:pt idx="12">
                  <c:v>18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</c:ser>
        <c:axId val="211114240"/>
        <c:axId val="211137664"/>
      </c:scatterChart>
      <c:valAx>
        <c:axId val="211114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Mouth area of etch-pits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11137664"/>
        <c:crosses val="autoZero"/>
        <c:crossBetween val="midCat"/>
      </c:valAx>
      <c:valAx>
        <c:axId val="211137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Frequency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crossAx val="21111424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en-US"/>
              <a:t>Alpha ray spectra expected for the </a:t>
            </a:r>
            <a:r>
              <a:rPr lang="en-US" sz="1800" b="1" i="0" u="none" strike="noStrike" baseline="0"/>
              <a:t>infinitive thin sources of  </a:t>
            </a:r>
            <a:r>
              <a:rPr lang="en-US" altLang="en-US"/>
              <a:t>1:1 mixture of natural uranium and thorium 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'U-TH1a'!$B$1</c:f>
              <c:strCache>
                <c:ptCount val="1"/>
                <c:pt idx="0">
                  <c:v>U-238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'U-TH1a'!$B$2:$B$112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548</c:v>
                </c:pt>
                <c:pt idx="42">
                  <c:v>5991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'U-TH1a'!$C$1</c:f>
              <c:strCache>
                <c:ptCount val="1"/>
                <c:pt idx="0">
                  <c:v>U-234</c:v>
                </c:pt>
              </c:strCache>
            </c:strRef>
          </c:tx>
          <c:spPr>
            <a:solidFill>
              <a:srgbClr val="ED55E6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'U-TH1a'!$C$2:$C$112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757</c:v>
                </c:pt>
                <c:pt idx="48">
                  <c:v>5259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'U-TH1a'!$D$1</c:f>
              <c:strCache>
                <c:ptCount val="1"/>
                <c:pt idx="0">
                  <c:v>Th-230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'U-TH1a'!$D$2:$D$112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548</c:v>
                </c:pt>
                <c:pt idx="47">
                  <c:v>5826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'U-TH1a'!$E$1</c:f>
              <c:strCache>
                <c:ptCount val="1"/>
                <c:pt idx="0">
                  <c:v>Ra-226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'U-TH1a'!$E$2:$E$112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31</c:v>
                </c:pt>
                <c:pt idx="47">
                  <c:v>0</c:v>
                </c:pt>
                <c:pt idx="48">
                  <c:v>8922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10000</c:v>
                </c:pt>
                <c:pt idx="54">
                  <c:v>0</c:v>
                </c:pt>
                <c:pt idx="55">
                  <c:v>9984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9998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9996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'U-TH1a'!$F$1</c:f>
              <c:strCache>
                <c:ptCount val="1"/>
                <c:pt idx="0">
                  <c:v>Pb-210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'U-TH1a'!$F$2:$F$112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5"/>
          <c:order val="5"/>
          <c:tx>
            <c:strRef>
              <c:f>'U-TH1a'!$G$1</c:f>
              <c:strCache>
                <c:ptCount val="1"/>
                <c:pt idx="0">
                  <c:v>U-235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'U-TH1a'!$G$2:$G$112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1</c:v>
                </c:pt>
                <c:pt idx="44">
                  <c:v>151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6"/>
          <c:order val="6"/>
          <c:tx>
            <c:strRef>
              <c:f>'U-TH1a'!$H$1</c:f>
              <c:strCache>
                <c:ptCount val="1"/>
                <c:pt idx="0">
                  <c:v>Pa-231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'U-TH1a'!$H$2:$H$112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3</c:v>
                </c:pt>
                <c:pt idx="48">
                  <c:v>0</c:v>
                </c:pt>
                <c:pt idx="49">
                  <c:v>0</c:v>
                </c:pt>
                <c:pt idx="50">
                  <c:v>73</c:v>
                </c:pt>
                <c:pt idx="51">
                  <c:v>6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4</c:v>
                </c:pt>
                <c:pt idx="56">
                  <c:v>27</c:v>
                </c:pt>
                <c:pt idx="57">
                  <c:v>138</c:v>
                </c:pt>
                <c:pt idx="58">
                  <c:v>19</c:v>
                </c:pt>
                <c:pt idx="59">
                  <c:v>0</c:v>
                </c:pt>
                <c:pt idx="60">
                  <c:v>54</c:v>
                </c:pt>
                <c:pt idx="61">
                  <c:v>0</c:v>
                </c:pt>
                <c:pt idx="62">
                  <c:v>0</c:v>
                </c:pt>
                <c:pt idx="63">
                  <c:v>12</c:v>
                </c:pt>
                <c:pt idx="64">
                  <c:v>3</c:v>
                </c:pt>
                <c:pt idx="65">
                  <c:v>0</c:v>
                </c:pt>
                <c:pt idx="66">
                  <c:v>333</c:v>
                </c:pt>
                <c:pt idx="67">
                  <c:v>0</c:v>
                </c:pt>
                <c:pt idx="68">
                  <c:v>305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466</c:v>
                </c:pt>
                <c:pt idx="75">
                  <c:v>456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466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7"/>
          <c:order val="7"/>
          <c:tx>
            <c:strRef>
              <c:f>'U-TH1a'!$I$1</c:f>
              <c:strCache>
                <c:ptCount val="1"/>
                <c:pt idx="0">
                  <c:v>Ac-227</c:v>
                </c:pt>
              </c:strCache>
            </c:strRef>
          </c:tx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'U-TH1a'!$I$2:$I$112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8"/>
          <c:order val="8"/>
          <c:tx>
            <c:strRef>
              <c:f>'U-TH1a'!$J$1</c:f>
              <c:strCache>
                <c:ptCount val="1"/>
                <c:pt idx="0">
                  <c:v>Th-232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'U-TH1a'!$A$2:$A$112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'U-TH1a'!$J$2:$J$112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2118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232</c:v>
                </c:pt>
                <c:pt idx="54">
                  <c:v>1728</c:v>
                </c:pt>
                <c:pt idx="55">
                  <c:v>0</c:v>
                </c:pt>
                <c:pt idx="56">
                  <c:v>0</c:v>
                </c:pt>
                <c:pt idx="57">
                  <c:v>2880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85</c:v>
                </c:pt>
                <c:pt idx="62">
                  <c:v>0</c:v>
                </c:pt>
                <c:pt idx="63">
                  <c:v>3245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3250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3250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gapWidth val="10"/>
        <c:overlap val="100"/>
        <c:axId val="212207488"/>
        <c:axId val="220902912"/>
      </c:barChart>
      <c:catAx>
        <c:axId val="21220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600"/>
                  <a:t>Energy  ( </a:t>
                </a:r>
                <a:r>
                  <a:rPr lang="en-US" sz="1200" b="1" i="0" u="none" strike="noStrike" baseline="0"/>
                  <a:t>× </a:t>
                </a:r>
                <a:r>
                  <a:rPr lang="en-US" altLang="ja-JP" sz="1600"/>
                  <a:t>100</a:t>
                </a:r>
                <a:r>
                  <a:rPr lang="en-US" altLang="ja-JP" sz="1600" baseline="0"/>
                  <a:t> </a:t>
                </a:r>
                <a:r>
                  <a:rPr lang="en-US" altLang="ja-JP" sz="1600"/>
                  <a:t>keV)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20902912"/>
        <c:crosses val="autoZero"/>
        <c:auto val="1"/>
        <c:lblAlgn val="ctr"/>
        <c:lblOffset val="100"/>
        <c:tickLblSkip val="10"/>
        <c:tickMarkSkip val="10"/>
      </c:catAx>
      <c:valAx>
        <c:axId val="220902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 i="0" u="none" strike="noStrike" baseline="0"/>
                  <a:t>Relative </a:t>
                </a:r>
                <a:r>
                  <a:rPr lang="en-US" altLang="ja-JP" sz="1600"/>
                  <a:t>Intensity</a:t>
                </a:r>
                <a:endParaRPr lang="en-US" altLang="en-US" sz="1600"/>
              </a:p>
            </c:rich>
          </c:tx>
          <c:layout/>
        </c:title>
        <c:numFmt formatCode="General" sourceLinked="1"/>
        <c:minorTickMark val="in"/>
        <c:tickLblPos val="nextTo"/>
        <c:crossAx val="212207488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5166353680294549"/>
          <c:y val="0.15595255987192577"/>
          <c:w val="0.13883527673327764"/>
          <c:h val="0.56914583809804276"/>
        </c:manualLayout>
      </c:layout>
      <c:txPr>
        <a:bodyPr/>
        <a:lstStyle/>
        <a:p>
          <a:pPr>
            <a:defRPr sz="1400" baseline="0"/>
          </a:pPr>
          <a:endParaRPr lang="ja-JP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Alpha ray spectra expected for the infinitive thick  </a:t>
            </a:r>
            <a:r>
              <a:rPr lang="en-US" sz="1800" b="1" i="0" baseline="0" dirty="0" smtClean="0"/>
              <a:t>sources  </a:t>
            </a:r>
            <a:r>
              <a:rPr lang="en-US" sz="1800" b="1" i="0" baseline="0" dirty="0"/>
              <a:t>of 1:1 mixture of natural uranium and thorium  </a:t>
            </a:r>
            <a:endParaRPr lang="ja-JP" dirty="0"/>
          </a:p>
        </c:rich>
      </c:tx>
      <c:layout/>
    </c:title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U-238</c:v>
                </c:pt>
              </c:strCache>
            </c:strRef>
          </c:tx>
          <c:spPr>
            <a:solidFill>
              <a:srgbClr val="FF3300"/>
            </a:solidFill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  <c:pt idx="4">
                  <c:v>30</c:v>
                </c:pt>
                <c:pt idx="5">
                  <c:v>37</c:v>
                </c:pt>
                <c:pt idx="6">
                  <c:v>45</c:v>
                </c:pt>
                <c:pt idx="7">
                  <c:v>53</c:v>
                </c:pt>
                <c:pt idx="8">
                  <c:v>59</c:v>
                </c:pt>
                <c:pt idx="9">
                  <c:v>67</c:v>
                </c:pt>
                <c:pt idx="10">
                  <c:v>75</c:v>
                </c:pt>
                <c:pt idx="11">
                  <c:v>82</c:v>
                </c:pt>
                <c:pt idx="12">
                  <c:v>90</c:v>
                </c:pt>
                <c:pt idx="13">
                  <c:v>96</c:v>
                </c:pt>
                <c:pt idx="14">
                  <c:v>104</c:v>
                </c:pt>
                <c:pt idx="15">
                  <c:v>112</c:v>
                </c:pt>
                <c:pt idx="16">
                  <c:v>119</c:v>
                </c:pt>
                <c:pt idx="17">
                  <c:v>126</c:v>
                </c:pt>
                <c:pt idx="18">
                  <c:v>134</c:v>
                </c:pt>
                <c:pt idx="19">
                  <c:v>141</c:v>
                </c:pt>
                <c:pt idx="20">
                  <c:v>149</c:v>
                </c:pt>
                <c:pt idx="21">
                  <c:v>157</c:v>
                </c:pt>
                <c:pt idx="22">
                  <c:v>163</c:v>
                </c:pt>
                <c:pt idx="23">
                  <c:v>171</c:v>
                </c:pt>
                <c:pt idx="24">
                  <c:v>179</c:v>
                </c:pt>
                <c:pt idx="25">
                  <c:v>186</c:v>
                </c:pt>
                <c:pt idx="26">
                  <c:v>194</c:v>
                </c:pt>
                <c:pt idx="27">
                  <c:v>201</c:v>
                </c:pt>
                <c:pt idx="28">
                  <c:v>208</c:v>
                </c:pt>
                <c:pt idx="29">
                  <c:v>216</c:v>
                </c:pt>
                <c:pt idx="30">
                  <c:v>224</c:v>
                </c:pt>
                <c:pt idx="31">
                  <c:v>231</c:v>
                </c:pt>
                <c:pt idx="32">
                  <c:v>238</c:v>
                </c:pt>
                <c:pt idx="33">
                  <c:v>245</c:v>
                </c:pt>
                <c:pt idx="34">
                  <c:v>253</c:v>
                </c:pt>
                <c:pt idx="35">
                  <c:v>261</c:v>
                </c:pt>
                <c:pt idx="36">
                  <c:v>268</c:v>
                </c:pt>
                <c:pt idx="37">
                  <c:v>275</c:v>
                </c:pt>
                <c:pt idx="38">
                  <c:v>283</c:v>
                </c:pt>
                <c:pt idx="39">
                  <c:v>290</c:v>
                </c:pt>
                <c:pt idx="40">
                  <c:v>298</c:v>
                </c:pt>
                <c:pt idx="41">
                  <c:v>305</c:v>
                </c:pt>
                <c:pt idx="42">
                  <c:v>285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U-234</c:v>
                </c:pt>
              </c:strCache>
            </c:strRef>
          </c:tx>
          <c:spPr>
            <a:solidFill>
              <a:srgbClr val="ED55E6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16</c:v>
                </c:pt>
                <c:pt idx="4">
                  <c:v>21</c:v>
                </c:pt>
                <c:pt idx="5">
                  <c:v>26</c:v>
                </c:pt>
                <c:pt idx="6">
                  <c:v>31</c:v>
                </c:pt>
                <c:pt idx="7">
                  <c:v>37</c:v>
                </c:pt>
                <c:pt idx="8">
                  <c:v>42</c:v>
                </c:pt>
                <c:pt idx="9">
                  <c:v>47</c:v>
                </c:pt>
                <c:pt idx="10">
                  <c:v>53</c:v>
                </c:pt>
                <c:pt idx="11">
                  <c:v>58</c:v>
                </c:pt>
                <c:pt idx="12">
                  <c:v>63</c:v>
                </c:pt>
                <c:pt idx="13">
                  <c:v>68</c:v>
                </c:pt>
                <c:pt idx="14">
                  <c:v>74</c:v>
                </c:pt>
                <c:pt idx="15">
                  <c:v>78</c:v>
                </c:pt>
                <c:pt idx="16">
                  <c:v>84</c:v>
                </c:pt>
                <c:pt idx="17">
                  <c:v>90</c:v>
                </c:pt>
                <c:pt idx="18">
                  <c:v>94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121</c:v>
                </c:pt>
                <c:pt idx="24">
                  <c:v>126</c:v>
                </c:pt>
                <c:pt idx="25">
                  <c:v>131</c:v>
                </c:pt>
                <c:pt idx="26">
                  <c:v>137</c:v>
                </c:pt>
                <c:pt idx="27">
                  <c:v>142</c:v>
                </c:pt>
                <c:pt idx="28">
                  <c:v>147</c:v>
                </c:pt>
                <c:pt idx="29">
                  <c:v>152</c:v>
                </c:pt>
                <c:pt idx="30">
                  <c:v>158</c:v>
                </c:pt>
                <c:pt idx="31">
                  <c:v>163</c:v>
                </c:pt>
                <c:pt idx="32">
                  <c:v>168</c:v>
                </c:pt>
                <c:pt idx="33">
                  <c:v>174</c:v>
                </c:pt>
                <c:pt idx="34">
                  <c:v>178</c:v>
                </c:pt>
                <c:pt idx="35">
                  <c:v>184</c:v>
                </c:pt>
                <c:pt idx="36">
                  <c:v>189</c:v>
                </c:pt>
                <c:pt idx="37">
                  <c:v>194</c:v>
                </c:pt>
                <c:pt idx="38">
                  <c:v>199</c:v>
                </c:pt>
                <c:pt idx="39">
                  <c:v>205</c:v>
                </c:pt>
                <c:pt idx="40">
                  <c:v>210</c:v>
                </c:pt>
                <c:pt idx="41">
                  <c:v>215</c:v>
                </c:pt>
                <c:pt idx="42">
                  <c:v>221</c:v>
                </c:pt>
                <c:pt idx="43">
                  <c:v>225</c:v>
                </c:pt>
                <c:pt idx="44">
                  <c:v>231</c:v>
                </c:pt>
                <c:pt idx="45">
                  <c:v>236</c:v>
                </c:pt>
                <c:pt idx="46">
                  <c:v>242</c:v>
                </c:pt>
                <c:pt idx="47">
                  <c:v>247</c:v>
                </c:pt>
                <c:pt idx="48">
                  <c:v>219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Th-230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Sheet1!$D$2:$D$102</c:f>
              <c:numCache>
                <c:formatCode>General</c:formatCode>
                <c:ptCount val="101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23</c:v>
                </c:pt>
                <c:pt idx="5">
                  <c:v>29</c:v>
                </c:pt>
                <c:pt idx="6">
                  <c:v>35</c:v>
                </c:pt>
                <c:pt idx="7">
                  <c:v>41</c:v>
                </c:pt>
                <c:pt idx="8">
                  <c:v>46</c:v>
                </c:pt>
                <c:pt idx="9">
                  <c:v>52</c:v>
                </c:pt>
                <c:pt idx="10">
                  <c:v>58</c:v>
                </c:pt>
                <c:pt idx="11">
                  <c:v>64</c:v>
                </c:pt>
                <c:pt idx="12">
                  <c:v>69</c:v>
                </c:pt>
                <c:pt idx="13">
                  <c:v>76</c:v>
                </c:pt>
                <c:pt idx="14">
                  <c:v>81</c:v>
                </c:pt>
                <c:pt idx="15">
                  <c:v>87</c:v>
                </c:pt>
                <c:pt idx="16">
                  <c:v>92</c:v>
                </c:pt>
                <c:pt idx="17">
                  <c:v>99</c:v>
                </c:pt>
                <c:pt idx="18">
                  <c:v>104</c:v>
                </c:pt>
                <c:pt idx="19">
                  <c:v>110</c:v>
                </c:pt>
                <c:pt idx="20">
                  <c:v>116</c:v>
                </c:pt>
                <c:pt idx="21">
                  <c:v>122</c:v>
                </c:pt>
                <c:pt idx="22">
                  <c:v>127</c:v>
                </c:pt>
                <c:pt idx="23">
                  <c:v>133</c:v>
                </c:pt>
                <c:pt idx="24">
                  <c:v>139</c:v>
                </c:pt>
                <c:pt idx="25">
                  <c:v>145</c:v>
                </c:pt>
                <c:pt idx="26">
                  <c:v>150</c:v>
                </c:pt>
                <c:pt idx="27">
                  <c:v>156</c:v>
                </c:pt>
                <c:pt idx="28">
                  <c:v>163</c:v>
                </c:pt>
                <c:pt idx="29">
                  <c:v>168</c:v>
                </c:pt>
                <c:pt idx="30">
                  <c:v>174</c:v>
                </c:pt>
                <c:pt idx="31">
                  <c:v>180</c:v>
                </c:pt>
                <c:pt idx="32">
                  <c:v>186</c:v>
                </c:pt>
                <c:pt idx="33">
                  <c:v>191</c:v>
                </c:pt>
                <c:pt idx="34">
                  <c:v>197</c:v>
                </c:pt>
                <c:pt idx="35">
                  <c:v>203</c:v>
                </c:pt>
                <c:pt idx="36">
                  <c:v>209</c:v>
                </c:pt>
                <c:pt idx="37">
                  <c:v>214</c:v>
                </c:pt>
                <c:pt idx="38">
                  <c:v>220</c:v>
                </c:pt>
                <c:pt idx="39">
                  <c:v>226</c:v>
                </c:pt>
                <c:pt idx="40">
                  <c:v>232</c:v>
                </c:pt>
                <c:pt idx="41">
                  <c:v>237</c:v>
                </c:pt>
                <c:pt idx="42">
                  <c:v>244</c:v>
                </c:pt>
                <c:pt idx="43">
                  <c:v>249</c:v>
                </c:pt>
                <c:pt idx="44">
                  <c:v>255</c:v>
                </c:pt>
                <c:pt idx="45">
                  <c:v>260</c:v>
                </c:pt>
                <c:pt idx="46">
                  <c:v>267</c:v>
                </c:pt>
                <c:pt idx="47">
                  <c:v>248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Ra-226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Sheet1!$E$2:$E$102</c:f>
              <c:numCache>
                <c:formatCode>General</c:formatCode>
                <c:ptCount val="101"/>
                <c:pt idx="0">
                  <c:v>0</c:v>
                </c:pt>
                <c:pt idx="1">
                  <c:v>31</c:v>
                </c:pt>
                <c:pt idx="2">
                  <c:v>60</c:v>
                </c:pt>
                <c:pt idx="3">
                  <c:v>91</c:v>
                </c:pt>
                <c:pt idx="4">
                  <c:v>120</c:v>
                </c:pt>
                <c:pt idx="5">
                  <c:v>153</c:v>
                </c:pt>
                <c:pt idx="6">
                  <c:v>182</c:v>
                </c:pt>
                <c:pt idx="7">
                  <c:v>213</c:v>
                </c:pt>
                <c:pt idx="8">
                  <c:v>243</c:v>
                </c:pt>
                <c:pt idx="9">
                  <c:v>273</c:v>
                </c:pt>
                <c:pt idx="10">
                  <c:v>304</c:v>
                </c:pt>
                <c:pt idx="11">
                  <c:v>334</c:v>
                </c:pt>
                <c:pt idx="12">
                  <c:v>364</c:v>
                </c:pt>
                <c:pt idx="13">
                  <c:v>396</c:v>
                </c:pt>
                <c:pt idx="14">
                  <c:v>425</c:v>
                </c:pt>
                <c:pt idx="15">
                  <c:v>456</c:v>
                </c:pt>
                <c:pt idx="16">
                  <c:v>487</c:v>
                </c:pt>
                <c:pt idx="17">
                  <c:v>516</c:v>
                </c:pt>
                <c:pt idx="18">
                  <c:v>548</c:v>
                </c:pt>
                <c:pt idx="19">
                  <c:v>578</c:v>
                </c:pt>
                <c:pt idx="20">
                  <c:v>608</c:v>
                </c:pt>
                <c:pt idx="21">
                  <c:v>641</c:v>
                </c:pt>
                <c:pt idx="22">
                  <c:v>669</c:v>
                </c:pt>
                <c:pt idx="23">
                  <c:v>701</c:v>
                </c:pt>
                <c:pt idx="24">
                  <c:v>730</c:v>
                </c:pt>
                <c:pt idx="25">
                  <c:v>761</c:v>
                </c:pt>
                <c:pt idx="26">
                  <c:v>791</c:v>
                </c:pt>
                <c:pt idx="27">
                  <c:v>821</c:v>
                </c:pt>
                <c:pt idx="28">
                  <c:v>852</c:v>
                </c:pt>
                <c:pt idx="29">
                  <c:v>882</c:v>
                </c:pt>
                <c:pt idx="30">
                  <c:v>913</c:v>
                </c:pt>
                <c:pt idx="31">
                  <c:v>944</c:v>
                </c:pt>
                <c:pt idx="32">
                  <c:v>974</c:v>
                </c:pt>
                <c:pt idx="33">
                  <c:v>1004</c:v>
                </c:pt>
                <c:pt idx="34">
                  <c:v>1034</c:v>
                </c:pt>
                <c:pt idx="35">
                  <c:v>1064</c:v>
                </c:pt>
                <c:pt idx="36">
                  <c:v>1095</c:v>
                </c:pt>
                <c:pt idx="37">
                  <c:v>1126</c:v>
                </c:pt>
                <c:pt idx="38">
                  <c:v>1156</c:v>
                </c:pt>
                <c:pt idx="39">
                  <c:v>1186</c:v>
                </c:pt>
                <c:pt idx="40">
                  <c:v>1217</c:v>
                </c:pt>
                <c:pt idx="41">
                  <c:v>1248</c:v>
                </c:pt>
                <c:pt idx="42">
                  <c:v>1277</c:v>
                </c:pt>
                <c:pt idx="43">
                  <c:v>1308</c:v>
                </c:pt>
                <c:pt idx="44">
                  <c:v>1337</c:v>
                </c:pt>
                <c:pt idx="45">
                  <c:v>1369</c:v>
                </c:pt>
                <c:pt idx="46">
                  <c:v>1400</c:v>
                </c:pt>
                <c:pt idx="47">
                  <c:v>1428</c:v>
                </c:pt>
                <c:pt idx="48">
                  <c:v>1460</c:v>
                </c:pt>
                <c:pt idx="49">
                  <c:v>1109</c:v>
                </c:pt>
                <c:pt idx="50">
                  <c:v>1133</c:v>
                </c:pt>
                <c:pt idx="51">
                  <c:v>1155</c:v>
                </c:pt>
                <c:pt idx="52">
                  <c:v>1177</c:v>
                </c:pt>
                <c:pt idx="53">
                  <c:v>1200</c:v>
                </c:pt>
                <c:pt idx="54">
                  <c:v>838</c:v>
                </c:pt>
                <c:pt idx="55">
                  <c:v>853</c:v>
                </c:pt>
                <c:pt idx="56">
                  <c:v>500</c:v>
                </c:pt>
                <c:pt idx="57">
                  <c:v>509</c:v>
                </c:pt>
                <c:pt idx="58">
                  <c:v>518</c:v>
                </c:pt>
                <c:pt idx="59">
                  <c:v>527</c:v>
                </c:pt>
                <c:pt idx="60">
                  <c:v>535</c:v>
                </c:pt>
                <c:pt idx="61">
                  <c:v>206</c:v>
                </c:pt>
                <c:pt idx="62">
                  <c:v>209</c:v>
                </c:pt>
                <c:pt idx="63">
                  <c:v>212</c:v>
                </c:pt>
                <c:pt idx="64">
                  <c:v>216</c:v>
                </c:pt>
                <c:pt idx="65">
                  <c:v>219</c:v>
                </c:pt>
                <c:pt idx="66">
                  <c:v>223</c:v>
                </c:pt>
                <c:pt idx="67">
                  <c:v>226</c:v>
                </c:pt>
                <c:pt idx="68">
                  <c:v>229</c:v>
                </c:pt>
                <c:pt idx="69">
                  <c:v>233</c:v>
                </c:pt>
                <c:pt idx="70">
                  <c:v>236</c:v>
                </c:pt>
                <c:pt idx="71">
                  <c:v>239</c:v>
                </c:pt>
                <c:pt idx="72">
                  <c:v>243</c:v>
                </c:pt>
                <c:pt idx="73">
                  <c:v>246</c:v>
                </c:pt>
                <c:pt idx="74">
                  <c:v>250</c:v>
                </c:pt>
                <c:pt idx="75">
                  <c:v>253</c:v>
                </c:pt>
                <c:pt idx="76">
                  <c:v>256</c:v>
                </c:pt>
                <c:pt idx="77">
                  <c:v>260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Pb-210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Sheet1!$F$2:$F$102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U-235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Sheet1!$G$2:$G$102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Pa-231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Sheet1!$H$2:$H$102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17</c:v>
                </c:pt>
                <c:pt idx="20">
                  <c:v>17</c:v>
                </c:pt>
                <c:pt idx="21">
                  <c:v>19</c:v>
                </c:pt>
                <c:pt idx="22">
                  <c:v>20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27</c:v>
                </c:pt>
                <c:pt idx="31">
                  <c:v>29</c:v>
                </c:pt>
                <c:pt idx="32">
                  <c:v>30</c:v>
                </c:pt>
                <c:pt idx="33">
                  <c:v>32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41</c:v>
                </c:pt>
                <c:pt idx="44">
                  <c:v>43</c:v>
                </c:pt>
                <c:pt idx="45">
                  <c:v>46</c:v>
                </c:pt>
                <c:pt idx="46">
                  <c:v>46</c:v>
                </c:pt>
                <c:pt idx="47">
                  <c:v>47</c:v>
                </c:pt>
                <c:pt idx="48">
                  <c:v>47</c:v>
                </c:pt>
                <c:pt idx="49">
                  <c:v>47</c:v>
                </c:pt>
                <c:pt idx="50">
                  <c:v>49</c:v>
                </c:pt>
                <c:pt idx="51">
                  <c:v>47</c:v>
                </c:pt>
                <c:pt idx="52">
                  <c:v>48</c:v>
                </c:pt>
                <c:pt idx="53">
                  <c:v>49</c:v>
                </c:pt>
                <c:pt idx="54">
                  <c:v>49</c:v>
                </c:pt>
                <c:pt idx="55">
                  <c:v>49</c:v>
                </c:pt>
                <c:pt idx="56">
                  <c:v>50</c:v>
                </c:pt>
                <c:pt idx="57">
                  <c:v>52</c:v>
                </c:pt>
                <c:pt idx="58">
                  <c:v>47</c:v>
                </c:pt>
                <c:pt idx="59">
                  <c:v>48</c:v>
                </c:pt>
                <c:pt idx="60">
                  <c:v>48</c:v>
                </c:pt>
                <c:pt idx="61">
                  <c:v>46</c:v>
                </c:pt>
                <c:pt idx="62">
                  <c:v>47</c:v>
                </c:pt>
                <c:pt idx="63">
                  <c:v>47</c:v>
                </c:pt>
                <c:pt idx="64">
                  <c:v>48</c:v>
                </c:pt>
                <c:pt idx="65">
                  <c:v>50</c:v>
                </c:pt>
                <c:pt idx="66">
                  <c:v>51</c:v>
                </c:pt>
                <c:pt idx="67">
                  <c:v>41</c:v>
                </c:pt>
                <c:pt idx="68">
                  <c:v>42</c:v>
                </c:pt>
                <c:pt idx="69">
                  <c:v>33</c:v>
                </c:pt>
                <c:pt idx="70">
                  <c:v>33</c:v>
                </c:pt>
                <c:pt idx="71">
                  <c:v>34</c:v>
                </c:pt>
                <c:pt idx="72">
                  <c:v>34</c:v>
                </c:pt>
                <c:pt idx="73">
                  <c:v>35</c:v>
                </c:pt>
                <c:pt idx="74">
                  <c:v>36</c:v>
                </c:pt>
                <c:pt idx="75">
                  <c:v>23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12</c:v>
                </c:pt>
                <c:pt idx="80">
                  <c:v>12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Ac-227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Sheet1!$I$2:$I$102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Th-232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Sheet1!$J$2:$J$102</c:f>
              <c:numCache>
                <c:formatCode>General</c:formatCode>
                <c:ptCount val="101"/>
                <c:pt idx="0">
                  <c:v>0</c:v>
                </c:pt>
                <c:pt idx="1">
                  <c:v>9</c:v>
                </c:pt>
                <c:pt idx="2">
                  <c:v>19</c:v>
                </c:pt>
                <c:pt idx="3">
                  <c:v>29</c:v>
                </c:pt>
                <c:pt idx="4">
                  <c:v>40</c:v>
                </c:pt>
                <c:pt idx="5">
                  <c:v>48</c:v>
                </c:pt>
                <c:pt idx="6">
                  <c:v>58</c:v>
                </c:pt>
                <c:pt idx="7">
                  <c:v>67</c:v>
                </c:pt>
                <c:pt idx="8">
                  <c:v>76</c:v>
                </c:pt>
                <c:pt idx="9">
                  <c:v>88</c:v>
                </c:pt>
                <c:pt idx="10">
                  <c:v>96</c:v>
                </c:pt>
                <c:pt idx="11">
                  <c:v>106</c:v>
                </c:pt>
                <c:pt idx="12">
                  <c:v>116</c:v>
                </c:pt>
                <c:pt idx="13">
                  <c:v>126</c:v>
                </c:pt>
                <c:pt idx="14">
                  <c:v>137</c:v>
                </c:pt>
                <c:pt idx="15">
                  <c:v>146</c:v>
                </c:pt>
                <c:pt idx="16">
                  <c:v>155</c:v>
                </c:pt>
                <c:pt idx="17">
                  <c:v>165</c:v>
                </c:pt>
                <c:pt idx="18">
                  <c:v>174</c:v>
                </c:pt>
                <c:pt idx="19">
                  <c:v>184</c:v>
                </c:pt>
                <c:pt idx="20">
                  <c:v>194</c:v>
                </c:pt>
                <c:pt idx="21">
                  <c:v>204</c:v>
                </c:pt>
                <c:pt idx="22">
                  <c:v>213</c:v>
                </c:pt>
                <c:pt idx="23">
                  <c:v>223</c:v>
                </c:pt>
                <c:pt idx="24">
                  <c:v>232</c:v>
                </c:pt>
                <c:pt idx="25">
                  <c:v>242</c:v>
                </c:pt>
                <c:pt idx="26">
                  <c:v>253</c:v>
                </c:pt>
                <c:pt idx="27">
                  <c:v>262</c:v>
                </c:pt>
                <c:pt idx="28">
                  <c:v>272</c:v>
                </c:pt>
                <c:pt idx="29">
                  <c:v>279</c:v>
                </c:pt>
                <c:pt idx="30">
                  <c:v>290</c:v>
                </c:pt>
                <c:pt idx="31">
                  <c:v>301</c:v>
                </c:pt>
                <c:pt idx="32">
                  <c:v>310</c:v>
                </c:pt>
                <c:pt idx="33">
                  <c:v>319</c:v>
                </c:pt>
                <c:pt idx="34">
                  <c:v>330</c:v>
                </c:pt>
                <c:pt idx="35">
                  <c:v>338</c:v>
                </c:pt>
                <c:pt idx="36">
                  <c:v>348</c:v>
                </c:pt>
                <c:pt idx="37">
                  <c:v>359</c:v>
                </c:pt>
                <c:pt idx="38">
                  <c:v>367</c:v>
                </c:pt>
                <c:pt idx="39">
                  <c:v>379</c:v>
                </c:pt>
                <c:pt idx="40">
                  <c:v>388</c:v>
                </c:pt>
                <c:pt idx="41">
                  <c:v>289</c:v>
                </c:pt>
                <c:pt idx="42">
                  <c:v>296</c:v>
                </c:pt>
                <c:pt idx="43">
                  <c:v>302</c:v>
                </c:pt>
                <c:pt idx="44">
                  <c:v>310</c:v>
                </c:pt>
                <c:pt idx="45">
                  <c:v>317</c:v>
                </c:pt>
                <c:pt idx="46">
                  <c:v>325</c:v>
                </c:pt>
                <c:pt idx="47">
                  <c:v>330</c:v>
                </c:pt>
                <c:pt idx="48">
                  <c:v>337</c:v>
                </c:pt>
                <c:pt idx="49">
                  <c:v>345</c:v>
                </c:pt>
                <c:pt idx="50">
                  <c:v>352</c:v>
                </c:pt>
                <c:pt idx="51">
                  <c:v>358</c:v>
                </c:pt>
                <c:pt idx="52">
                  <c:v>366</c:v>
                </c:pt>
                <c:pt idx="53">
                  <c:v>373</c:v>
                </c:pt>
                <c:pt idx="54">
                  <c:v>371</c:v>
                </c:pt>
                <c:pt idx="55">
                  <c:v>313</c:v>
                </c:pt>
                <c:pt idx="56">
                  <c:v>319</c:v>
                </c:pt>
                <c:pt idx="57">
                  <c:v>324</c:v>
                </c:pt>
                <c:pt idx="58">
                  <c:v>228</c:v>
                </c:pt>
                <c:pt idx="59">
                  <c:v>231</c:v>
                </c:pt>
                <c:pt idx="60">
                  <c:v>234</c:v>
                </c:pt>
                <c:pt idx="61">
                  <c:v>239</c:v>
                </c:pt>
                <c:pt idx="62">
                  <c:v>240</c:v>
                </c:pt>
                <c:pt idx="63">
                  <c:v>245</c:v>
                </c:pt>
                <c:pt idx="64">
                  <c:v>144</c:v>
                </c:pt>
                <c:pt idx="65">
                  <c:v>146</c:v>
                </c:pt>
                <c:pt idx="66">
                  <c:v>148</c:v>
                </c:pt>
                <c:pt idx="67">
                  <c:v>150</c:v>
                </c:pt>
                <c:pt idx="68">
                  <c:v>153</c:v>
                </c:pt>
                <c:pt idx="69">
                  <c:v>58</c:v>
                </c:pt>
                <c:pt idx="70">
                  <c:v>59</c:v>
                </c:pt>
                <c:pt idx="71">
                  <c:v>60</c:v>
                </c:pt>
                <c:pt idx="72">
                  <c:v>60</c:v>
                </c:pt>
                <c:pt idx="73">
                  <c:v>61</c:v>
                </c:pt>
                <c:pt idx="74">
                  <c:v>62</c:v>
                </c:pt>
                <c:pt idx="75">
                  <c:v>63</c:v>
                </c:pt>
                <c:pt idx="76">
                  <c:v>64</c:v>
                </c:pt>
                <c:pt idx="77">
                  <c:v>65</c:v>
                </c:pt>
                <c:pt idx="78">
                  <c:v>65</c:v>
                </c:pt>
                <c:pt idx="79">
                  <c:v>66</c:v>
                </c:pt>
                <c:pt idx="80">
                  <c:v>67</c:v>
                </c:pt>
                <c:pt idx="81">
                  <c:v>68</c:v>
                </c:pt>
                <c:pt idx="82">
                  <c:v>69</c:v>
                </c:pt>
                <c:pt idx="83">
                  <c:v>70</c:v>
                </c:pt>
                <c:pt idx="84">
                  <c:v>71</c:v>
                </c:pt>
                <c:pt idx="85">
                  <c:v>71</c:v>
                </c:pt>
                <c:pt idx="86">
                  <c:v>72</c:v>
                </c:pt>
                <c:pt idx="87">
                  <c:v>73</c:v>
                </c:pt>
                <c:pt idx="88">
                  <c:v>74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</c:ser>
        <c:axId val="223002624"/>
        <c:axId val="223219072"/>
      </c:areaChart>
      <c:catAx>
        <c:axId val="22300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/>
                  <a:t>Energy ( ×100 keV)</a:t>
                </a:r>
                <a:endParaRPr lang="ja-JP" sz="16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23219072"/>
        <c:crosses val="autoZero"/>
        <c:auto val="1"/>
        <c:lblAlgn val="ctr"/>
        <c:lblOffset val="100"/>
        <c:tickLblSkip val="10"/>
        <c:tickMarkSkip val="10"/>
      </c:catAx>
      <c:valAx>
        <c:axId val="223219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/>
                  <a:t>Relative Intensity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23002624"/>
        <c:crosses val="autoZero"/>
        <c:crossBetween val="midCat"/>
        <c:majorUnit val="500"/>
        <c:minorUnit val="100"/>
      </c:valAx>
      <c:spPr>
        <a:ln>
          <a:noFill/>
        </a:ln>
      </c:spPr>
    </c:plotArea>
    <c:legend>
      <c:legendPos val="r"/>
      <c:legendEntry>
        <c:idx val="4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5923022095509638"/>
          <c:y val="0.18203282532559364"/>
          <c:w val="0.12584442132327056"/>
          <c:h val="0.55891002875425311"/>
        </c:manualLayout>
      </c:layout>
      <c:txPr>
        <a:bodyPr/>
        <a:lstStyle/>
        <a:p>
          <a:pPr>
            <a:defRPr sz="1400" baseline="0"/>
          </a:pPr>
          <a:endParaRPr lang="ja-JP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en-US" altLang="en-US" sz="2000"/>
              <a:t>RGU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57150"/>
          </c:spPr>
          <c:xVal>
            <c:numRef>
              <c:f>Sheet3!$A$2:$A$42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Sheet3!$B$2:$B$42</c:f>
              <c:numCache>
                <c:formatCode>General</c:formatCode>
                <c:ptCount val="41"/>
                <c:pt idx="0">
                  <c:v>0</c:v>
                </c:pt>
                <c:pt idx="1">
                  <c:v>24</c:v>
                </c:pt>
                <c:pt idx="2">
                  <c:v>112</c:v>
                </c:pt>
                <c:pt idx="3">
                  <c:v>64</c:v>
                </c:pt>
                <c:pt idx="4">
                  <c:v>82</c:v>
                </c:pt>
                <c:pt idx="5">
                  <c:v>54</c:v>
                </c:pt>
                <c:pt idx="6">
                  <c:v>75</c:v>
                </c:pt>
                <c:pt idx="7">
                  <c:v>59</c:v>
                </c:pt>
                <c:pt idx="8">
                  <c:v>48</c:v>
                </c:pt>
                <c:pt idx="9">
                  <c:v>35</c:v>
                </c:pt>
                <c:pt idx="10">
                  <c:v>40</c:v>
                </c:pt>
                <c:pt idx="11">
                  <c:v>34</c:v>
                </c:pt>
                <c:pt idx="12">
                  <c:v>11</c:v>
                </c:pt>
                <c:pt idx="13">
                  <c:v>6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</c:ser>
        <c:axId val="230884480"/>
        <c:axId val="230886400"/>
      </c:scatterChart>
      <c:valAx>
        <c:axId val="230884480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Mouth area of etch-pits</a:t>
                </a:r>
                <a:endParaRPr lang="ja-JP" altLang="en-US" sz="18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30886400"/>
        <c:crosses val="autoZero"/>
        <c:crossBetween val="midCat"/>
      </c:valAx>
      <c:valAx>
        <c:axId val="230886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Frequency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crossAx val="230884480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en-US" altLang="en-US" sz="2000"/>
              <a:t>RGTh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57150"/>
          </c:spPr>
          <c:xVal>
            <c:numRef>
              <c:f>Sheet1!$A$3:$A$39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Sheet1!$B$3:$B$39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74</c:v>
                </c:pt>
                <c:pt idx="3">
                  <c:v>41</c:v>
                </c:pt>
                <c:pt idx="4">
                  <c:v>54</c:v>
                </c:pt>
                <c:pt idx="5">
                  <c:v>55</c:v>
                </c:pt>
                <c:pt idx="6">
                  <c:v>43</c:v>
                </c:pt>
                <c:pt idx="7">
                  <c:v>44</c:v>
                </c:pt>
                <c:pt idx="8">
                  <c:v>33</c:v>
                </c:pt>
                <c:pt idx="9">
                  <c:v>35</c:v>
                </c:pt>
                <c:pt idx="10">
                  <c:v>28</c:v>
                </c:pt>
                <c:pt idx="11">
                  <c:v>18</c:v>
                </c:pt>
                <c:pt idx="12">
                  <c:v>18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</c:ser>
        <c:axId val="237354368"/>
        <c:axId val="243944064"/>
      </c:scatterChart>
      <c:valAx>
        <c:axId val="237354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Mouth area of etch-pits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243944064"/>
        <c:crosses val="autoZero"/>
        <c:crossBetween val="midCat"/>
      </c:valAx>
      <c:valAx>
        <c:axId val="243944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Frequency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crossAx val="237354368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1800"/>
            </a:pPr>
            <a:r>
              <a:rPr lang="en-US" altLang="en-US" sz="1800"/>
              <a:t>Comparison of alpha ray energy spectra of uranium and thorium for thick sources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Sheet4!$R$1</c:f>
              <c:strCache>
                <c:ptCount val="1"/>
                <c:pt idx="0">
                  <c:v>Uranium</c:v>
                </c:pt>
              </c:strCache>
            </c:strRef>
          </c:tx>
          <c:spPr>
            <a:ln w="63500">
              <a:solidFill>
                <a:srgbClr val="ED55E6"/>
              </a:solidFill>
            </a:ln>
          </c:spPr>
          <c:marker>
            <c:symbol val="none"/>
          </c:marker>
          <c:xVal>
            <c:numRef>
              <c:f>Sheet4!$Q$2:$Q$102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Sheet4!$R$2:$R$102</c:f>
              <c:numCache>
                <c:formatCode>0.0000_ </c:formatCode>
                <c:ptCount val="101"/>
                <c:pt idx="0">
                  <c:v>0</c:v>
                </c:pt>
                <c:pt idx="1">
                  <c:v>7.1210153730155407E-2</c:v>
                </c:pt>
                <c:pt idx="2">
                  <c:v>0.13543891983970741</c:v>
                </c:pt>
                <c:pt idx="3">
                  <c:v>0.20664907356986309</c:v>
                </c:pt>
                <c:pt idx="4">
                  <c:v>0.27925550482413874</c:v>
                </c:pt>
                <c:pt idx="5">
                  <c:v>0.35046565855429435</c:v>
                </c:pt>
                <c:pt idx="6">
                  <c:v>0.41748697971208937</c:v>
                </c:pt>
                <c:pt idx="7">
                  <c:v>0.49009341096636366</c:v>
                </c:pt>
                <c:pt idx="8">
                  <c:v>0.55432217707591558</c:v>
                </c:pt>
                <c:pt idx="9">
                  <c:v>0.62413605328195032</c:v>
                </c:pt>
                <c:pt idx="10">
                  <c:v>0.69674248453622645</c:v>
                </c:pt>
                <c:pt idx="11">
                  <c:v>0.7679526382663836</c:v>
                </c:pt>
                <c:pt idx="12">
                  <c:v>0.83637023694829771</c:v>
                </c:pt>
                <c:pt idx="13">
                  <c:v>0.90618411315433045</c:v>
                </c:pt>
                <c:pt idx="14">
                  <c:v>0.97320543431212536</c:v>
                </c:pt>
                <c:pt idx="15">
                  <c:v>1.0430193105181578</c:v>
                </c:pt>
                <c:pt idx="16">
                  <c:v>1.1128331867241932</c:v>
                </c:pt>
                <c:pt idx="17">
                  <c:v>1.1840433404543487</c:v>
                </c:pt>
                <c:pt idx="18">
                  <c:v>1.2538572166603834</c:v>
                </c:pt>
                <c:pt idx="19">
                  <c:v>1.3250673703905389</c:v>
                </c:pt>
                <c:pt idx="20">
                  <c:v>1.3934849690724529</c:v>
                </c:pt>
                <c:pt idx="21">
                  <c:v>1.4688839553749675</c:v>
                </c:pt>
                <c:pt idx="22">
                  <c:v>1.5317164439604016</c:v>
                </c:pt>
                <c:pt idx="23">
                  <c:v>1.6043228752146774</c:v>
                </c:pt>
                <c:pt idx="24">
                  <c:v>1.6741367514207151</c:v>
                </c:pt>
                <c:pt idx="25">
                  <c:v>1.7439506276267471</c:v>
                </c:pt>
                <c:pt idx="26">
                  <c:v>1.8137645038327816</c:v>
                </c:pt>
                <c:pt idx="27">
                  <c:v>1.8835783800388164</c:v>
                </c:pt>
                <c:pt idx="28">
                  <c:v>1.9547885337689761</c:v>
                </c:pt>
                <c:pt idx="29">
                  <c:v>2.0232061324508837</c:v>
                </c:pt>
                <c:pt idx="30">
                  <c:v>2.0944162861810414</c:v>
                </c:pt>
                <c:pt idx="31">
                  <c:v>2.1670227174353269</c:v>
                </c:pt>
                <c:pt idx="32">
                  <c:v>2.2354403161172307</c:v>
                </c:pt>
                <c:pt idx="33">
                  <c:v>2.3052541923232575</c:v>
                </c:pt>
                <c:pt idx="34">
                  <c:v>2.3750680685292958</c:v>
                </c:pt>
                <c:pt idx="35">
                  <c:v>2.4462782222594561</c:v>
                </c:pt>
                <c:pt idx="36">
                  <c:v>2.5160920984654909</c:v>
                </c:pt>
                <c:pt idx="37">
                  <c:v>2.5845096971474102</c:v>
                </c:pt>
                <c:pt idx="38">
                  <c:v>2.6557198508775612</c:v>
                </c:pt>
                <c:pt idx="39">
                  <c:v>2.7255337270836018</c:v>
                </c:pt>
                <c:pt idx="40">
                  <c:v>2.7953476032896267</c:v>
                </c:pt>
                <c:pt idx="41">
                  <c:v>2.8637652019715452</c:v>
                </c:pt>
                <c:pt idx="42">
                  <c:v>2.8958795850263197</c:v>
                </c:pt>
                <c:pt idx="43">
                  <c:v>2.5537915916167568</c:v>
                </c:pt>
                <c:pt idx="44">
                  <c:v>2.6138315251539401</c:v>
                </c:pt>
                <c:pt idx="45">
                  <c:v>2.668286348594652</c:v>
                </c:pt>
                <c:pt idx="46">
                  <c:v>2.729722559655964</c:v>
                </c:pt>
                <c:pt idx="47">
                  <c:v>2.7506667225177681</c:v>
                </c:pt>
                <c:pt idx="48">
                  <c:v>2.4099750066323202</c:v>
                </c:pt>
                <c:pt idx="49">
                  <c:v>1.6140968178835227</c:v>
                </c:pt>
                <c:pt idx="50">
                  <c:v>1.6504000335106621</c:v>
                </c:pt>
                <c:pt idx="51">
                  <c:v>1.6783255839930771</c:v>
                </c:pt>
                <c:pt idx="52">
                  <c:v>1.7104399670478498</c:v>
                </c:pt>
                <c:pt idx="53">
                  <c:v>1.7439506276267471</c:v>
                </c:pt>
                <c:pt idx="54">
                  <c:v>1.2384981638950561</c:v>
                </c:pt>
                <c:pt idx="55">
                  <c:v>1.2594423267568688</c:v>
                </c:pt>
                <c:pt idx="56">
                  <c:v>0.7679526382663836</c:v>
                </c:pt>
                <c:pt idx="57">
                  <c:v>0.7833116910317095</c:v>
                </c:pt>
                <c:pt idx="58">
                  <c:v>0.78889680112819405</c:v>
                </c:pt>
                <c:pt idx="59">
                  <c:v>0.80285957636940153</c:v>
                </c:pt>
                <c:pt idx="60">
                  <c:v>0.81402979656236485</c:v>
                </c:pt>
                <c:pt idx="61">
                  <c:v>0.35186193607841498</c:v>
                </c:pt>
                <c:pt idx="62">
                  <c:v>0.35744704617489781</c:v>
                </c:pt>
                <c:pt idx="63">
                  <c:v>0.3616358787472605</c:v>
                </c:pt>
                <c:pt idx="64">
                  <c:v>0.36861726636786479</c:v>
                </c:pt>
                <c:pt idx="65">
                  <c:v>0.37559865398846776</c:v>
                </c:pt>
                <c:pt idx="66">
                  <c:v>0.38258004160907155</c:v>
                </c:pt>
                <c:pt idx="67">
                  <c:v>0.37280609894022654</c:v>
                </c:pt>
                <c:pt idx="68">
                  <c:v>0.37839120903670831</c:v>
                </c:pt>
                <c:pt idx="69">
                  <c:v>0.37140982141610468</c:v>
                </c:pt>
                <c:pt idx="70">
                  <c:v>0.37559865398846776</c:v>
                </c:pt>
                <c:pt idx="71">
                  <c:v>0.38118376408495108</c:v>
                </c:pt>
                <c:pt idx="72">
                  <c:v>0.38676887418143308</c:v>
                </c:pt>
                <c:pt idx="73">
                  <c:v>0.39235398427791657</c:v>
                </c:pt>
                <c:pt idx="74">
                  <c:v>0.39933537189851953</c:v>
                </c:pt>
                <c:pt idx="75">
                  <c:v>0.38537259665731288</c:v>
                </c:pt>
                <c:pt idx="76">
                  <c:v>0.37280609894022654</c:v>
                </c:pt>
                <c:pt idx="77">
                  <c:v>0.37839120903670831</c:v>
                </c:pt>
                <c:pt idx="78">
                  <c:v>1.5359052765327641E-2</c:v>
                </c:pt>
                <c:pt idx="79">
                  <c:v>1.6755330289448343E-2</c:v>
                </c:pt>
                <c:pt idx="80">
                  <c:v>1.6755330289448343E-2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Sheet4!$S$1</c:f>
              <c:strCache>
                <c:ptCount val="1"/>
                <c:pt idx="0">
                  <c:v>Thorium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Sheet4!$Q$2:$Q$102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Sheet4!$S$2:$S$102</c:f>
              <c:numCache>
                <c:formatCode>0.0000_ </c:formatCode>
                <c:ptCount val="101"/>
                <c:pt idx="0">
                  <c:v>0</c:v>
                </c:pt>
                <c:pt idx="1">
                  <c:v>5.2801408037547806E-2</c:v>
                </c:pt>
                <c:pt idx="2">
                  <c:v>0.11146963919037807</c:v>
                </c:pt>
                <c:pt idx="3">
                  <c:v>0.17013787034320915</c:v>
                </c:pt>
                <c:pt idx="4">
                  <c:v>0.23467292461132297</c:v>
                </c:pt>
                <c:pt idx="5">
                  <c:v>0.2816075095335876</c:v>
                </c:pt>
                <c:pt idx="6">
                  <c:v>0.34027574068641825</c:v>
                </c:pt>
                <c:pt idx="7">
                  <c:v>0.39307714872396632</c:v>
                </c:pt>
                <c:pt idx="8">
                  <c:v>0.44587855676151361</c:v>
                </c:pt>
                <c:pt idx="9">
                  <c:v>0.51628043414491054</c:v>
                </c:pt>
                <c:pt idx="10">
                  <c:v>0.56321501906717564</c:v>
                </c:pt>
                <c:pt idx="11">
                  <c:v>0.62188325022000734</c:v>
                </c:pt>
                <c:pt idx="12">
                  <c:v>0.6805514813728365</c:v>
                </c:pt>
                <c:pt idx="13">
                  <c:v>0.73921971252566765</c:v>
                </c:pt>
                <c:pt idx="14">
                  <c:v>0.80375476679378255</c:v>
                </c:pt>
                <c:pt idx="15">
                  <c:v>0.85655617483132718</c:v>
                </c:pt>
                <c:pt idx="16">
                  <c:v>0.90935758286887669</c:v>
                </c:pt>
                <c:pt idx="17">
                  <c:v>0.96802581402170929</c:v>
                </c:pt>
                <c:pt idx="18">
                  <c:v>1.0208272220592538</c:v>
                </c:pt>
                <c:pt idx="19">
                  <c:v>1.0794954532120831</c:v>
                </c:pt>
                <c:pt idx="20">
                  <c:v>1.1381636843649159</c:v>
                </c:pt>
                <c:pt idx="21">
                  <c:v>1.1968319155177471</c:v>
                </c:pt>
                <c:pt idx="22">
                  <c:v>1.2496333235552948</c:v>
                </c:pt>
                <c:pt idx="23">
                  <c:v>1.308301554708126</c:v>
                </c:pt>
                <c:pt idx="24">
                  <c:v>1.3611029627456741</c:v>
                </c:pt>
                <c:pt idx="25">
                  <c:v>1.4197711938985038</c:v>
                </c:pt>
                <c:pt idx="26">
                  <c:v>1.4843062481666178</c:v>
                </c:pt>
                <c:pt idx="27">
                  <c:v>1.5371076562041626</c:v>
                </c:pt>
                <c:pt idx="28">
                  <c:v>1.5957758873569958</c:v>
                </c:pt>
                <c:pt idx="29">
                  <c:v>1.6368436491639777</c:v>
                </c:pt>
                <c:pt idx="30">
                  <c:v>1.7013787034320891</c:v>
                </c:pt>
                <c:pt idx="31">
                  <c:v>1.7659137577002038</c:v>
                </c:pt>
                <c:pt idx="32">
                  <c:v>1.8187151657377565</c:v>
                </c:pt>
                <c:pt idx="33">
                  <c:v>1.8715165737753021</c:v>
                </c:pt>
                <c:pt idx="34">
                  <c:v>1.9360516280434161</c:v>
                </c:pt>
                <c:pt idx="35">
                  <c:v>1.9829862129656792</c:v>
                </c:pt>
                <c:pt idx="36">
                  <c:v>2.0416544441185067</c:v>
                </c:pt>
                <c:pt idx="37">
                  <c:v>2.1061894983866236</c:v>
                </c:pt>
                <c:pt idx="38">
                  <c:v>2.1531240833088883</c:v>
                </c:pt>
                <c:pt idx="39">
                  <c:v>2.2235259606922892</c:v>
                </c:pt>
                <c:pt idx="40">
                  <c:v>2.2763273687298389</c:v>
                </c:pt>
                <c:pt idx="41">
                  <c:v>1.6955118803168101</c:v>
                </c:pt>
                <c:pt idx="42">
                  <c:v>1.7365796421237898</c:v>
                </c:pt>
                <c:pt idx="43">
                  <c:v>1.7717805808154878</c:v>
                </c:pt>
                <c:pt idx="44">
                  <c:v>1.8187151657377565</c:v>
                </c:pt>
                <c:pt idx="45">
                  <c:v>1.8597829275447373</c:v>
                </c:pt>
                <c:pt idx="46">
                  <c:v>1.9067175124670019</c:v>
                </c:pt>
                <c:pt idx="47">
                  <c:v>1.9360516280434161</c:v>
                </c:pt>
                <c:pt idx="48">
                  <c:v>1.9771193898503963</c:v>
                </c:pt>
                <c:pt idx="49">
                  <c:v>2.0240539747726598</c:v>
                </c:pt>
                <c:pt idx="50">
                  <c:v>2.0651217365796475</c:v>
                </c:pt>
                <c:pt idx="51">
                  <c:v>2.1003226752713458</c:v>
                </c:pt>
                <c:pt idx="52">
                  <c:v>2.1472572601936051</c:v>
                </c:pt>
                <c:pt idx="53">
                  <c:v>2.1883250220005892</c:v>
                </c:pt>
                <c:pt idx="54">
                  <c:v>2.1765913757700206</c:v>
                </c:pt>
                <c:pt idx="55">
                  <c:v>1.8363156350836023</c:v>
                </c:pt>
                <c:pt idx="56">
                  <c:v>1.8715165737753021</c:v>
                </c:pt>
                <c:pt idx="57">
                  <c:v>1.9008506893517199</c:v>
                </c:pt>
                <c:pt idx="58">
                  <c:v>1.3376356702845398</c:v>
                </c:pt>
                <c:pt idx="59">
                  <c:v>1.3552361396303902</c:v>
                </c:pt>
                <c:pt idx="60">
                  <c:v>1.37283660897624</c:v>
                </c:pt>
                <c:pt idx="61">
                  <c:v>1.4021707245526547</c:v>
                </c:pt>
                <c:pt idx="62">
                  <c:v>1.4080375476679377</c:v>
                </c:pt>
                <c:pt idx="63">
                  <c:v>1.4373716632443492</c:v>
                </c:pt>
                <c:pt idx="64">
                  <c:v>0.84482252860076279</c:v>
                </c:pt>
                <c:pt idx="65">
                  <c:v>0.85655617483132718</c:v>
                </c:pt>
                <c:pt idx="66">
                  <c:v>0.86828982106189634</c:v>
                </c:pt>
                <c:pt idx="67">
                  <c:v>0.88002346729246106</c:v>
                </c:pt>
                <c:pt idx="68">
                  <c:v>0.89762393663831275</c:v>
                </c:pt>
                <c:pt idx="69">
                  <c:v>0.34027574068641825</c:v>
                </c:pt>
                <c:pt idx="70">
                  <c:v>0.34614256380170205</c:v>
                </c:pt>
                <c:pt idx="71">
                  <c:v>0.35200938691698441</c:v>
                </c:pt>
                <c:pt idx="72">
                  <c:v>0.35200938691698441</c:v>
                </c:pt>
                <c:pt idx="73">
                  <c:v>0.35787621003226877</c:v>
                </c:pt>
                <c:pt idx="74">
                  <c:v>0.36374303314755058</c:v>
                </c:pt>
                <c:pt idx="75">
                  <c:v>0.36960985626283382</c:v>
                </c:pt>
                <c:pt idx="76">
                  <c:v>0.37547667937811829</c:v>
                </c:pt>
                <c:pt idx="77">
                  <c:v>0.38134350249339977</c:v>
                </c:pt>
                <c:pt idx="78">
                  <c:v>0.38134350249339977</c:v>
                </c:pt>
                <c:pt idx="79">
                  <c:v>0.38721032560868374</c:v>
                </c:pt>
                <c:pt idx="80">
                  <c:v>0.39307714872396632</c:v>
                </c:pt>
                <c:pt idx="81">
                  <c:v>0.39894397183925118</c:v>
                </c:pt>
                <c:pt idx="82">
                  <c:v>0.40481079495453337</c:v>
                </c:pt>
                <c:pt idx="83">
                  <c:v>0.41067761806981601</c:v>
                </c:pt>
                <c:pt idx="84">
                  <c:v>0.41654444118509831</c:v>
                </c:pt>
                <c:pt idx="85">
                  <c:v>0.41654444118509831</c:v>
                </c:pt>
                <c:pt idx="86">
                  <c:v>0.42241126430038212</c:v>
                </c:pt>
                <c:pt idx="87">
                  <c:v>0.42827808741566548</c:v>
                </c:pt>
                <c:pt idx="88">
                  <c:v>0.43414491053094817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</c:ser>
        <c:axId val="280232320"/>
        <c:axId val="280248704"/>
      </c:scatterChart>
      <c:valAx>
        <c:axId val="280232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Alpha</a:t>
                </a:r>
                <a:r>
                  <a:rPr lang="en-US" altLang="ja-JP" sz="1800" baseline="0"/>
                  <a:t> Energy (</a:t>
                </a:r>
                <a:r>
                  <a:rPr lang="en-US" altLang="ja-JP" sz="1800" baseline="0">
                    <a:latin typeface="Calibri"/>
                  </a:rPr>
                  <a:t>×100 keV)</a:t>
                </a:r>
                <a:endParaRPr lang="ja-JP" altLang="en-US" sz="1800"/>
              </a:p>
            </c:rich>
          </c:tx>
          <c:layout/>
        </c:title>
        <c:numFmt formatCode="General" sourceLinked="1"/>
        <c:majorTickMark val="none"/>
        <c:tickLblPos val="nextTo"/>
        <c:crossAx val="280248704"/>
        <c:crosses val="autoZero"/>
        <c:crossBetween val="midCat"/>
      </c:valAx>
      <c:valAx>
        <c:axId val="2802487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Relative intensity (%)</a:t>
                </a:r>
              </a:p>
            </c:rich>
          </c:tx>
          <c:layout/>
        </c:title>
        <c:numFmt formatCode="0.00_ " sourceLinked="0"/>
        <c:majorTickMark val="none"/>
        <c:tickLblPos val="nextTo"/>
        <c:crossAx val="280232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02861692149961"/>
          <c:y val="0.34611108498724663"/>
          <c:w val="0.15232694251168744"/>
          <c:h val="0.2458709420002077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ja-JP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/>
      <c:scatterChart>
        <c:scatterStyle val="lineMarker"/>
        <c:ser>
          <c:idx val="0"/>
          <c:order val="0"/>
          <c:tx>
            <c:v>U-Th Ore</c:v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linear"/>
            <c:forward val="5"/>
            <c:dispRSqr val="1"/>
            <c:dispEq val="1"/>
            <c:trendlineLbl>
              <c:layout>
                <c:manualLayout>
                  <c:x val="-0.15134439733494878"/>
                  <c:y val="-9.465037389194305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ja-JP"/>
                </a:p>
              </c:txPr>
            </c:trendlineLbl>
          </c:trendline>
          <c:xVal>
            <c:numRef>
              <c:f>'C:\Users\T. Suzuki\Desktop\24incst\[AspcTABLE.xlsx]Sheet1'!$B$5:$F$5</c:f>
              <c:numCache>
                <c:formatCode>General</c:formatCode>
                <c:ptCount val="5"/>
                <c:pt idx="0">
                  <c:v>8.0000000000000101E-4</c:v>
                </c:pt>
                <c:pt idx="1">
                  <c:v>12.3</c:v>
                </c:pt>
                <c:pt idx="3">
                  <c:v>6.9</c:v>
                </c:pt>
                <c:pt idx="4">
                  <c:v>14.033000000000001</c:v>
                </c:pt>
              </c:numCache>
            </c:numRef>
          </c:xVal>
          <c:yVal>
            <c:numRef>
              <c:f>'C:\Users\T. Suzuki\Desktop\24incst\[AspcTABLE.xlsx]Sheet1'!$B$4:$F$4</c:f>
              <c:numCache>
                <c:formatCode>General</c:formatCode>
                <c:ptCount val="5"/>
                <c:pt idx="0">
                  <c:v>0.86296296296296193</c:v>
                </c:pt>
                <c:pt idx="1">
                  <c:v>0.9285714285714286</c:v>
                </c:pt>
                <c:pt idx="2">
                  <c:v>0.86469344608879672</c:v>
                </c:pt>
                <c:pt idx="3">
                  <c:v>0.83495145631068113</c:v>
                </c:pt>
                <c:pt idx="4">
                  <c:v>0.97368421052631671</c:v>
                </c:pt>
              </c:numCache>
            </c:numRef>
          </c:yVal>
        </c:ser>
        <c:ser>
          <c:idx val="1"/>
          <c:order val="1"/>
          <c:tx>
            <c:strRef>
              <c:f>'C:\Users\T. Suzuki\Desktop\24incst\[AspcTABLE.xlsx]Sheet1'!$G$1</c:f>
              <c:strCache>
                <c:ptCount val="1"/>
                <c:pt idx="0">
                  <c:v>N610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</c:marker>
          <c:xVal>
            <c:numRef>
              <c:f>'C:\Users\T. Suzuki\Desktop\24incst\[AspcTABLE.xlsx]Sheet1'!$G$5</c:f>
              <c:numCache>
                <c:formatCode>General</c:formatCode>
                <c:ptCount val="1"/>
                <c:pt idx="0">
                  <c:v>0.3255000000000004</c:v>
                </c:pt>
              </c:numCache>
            </c:numRef>
          </c:xVal>
          <c:yVal>
            <c:numRef>
              <c:f>'C:\Users\T. Suzuki\Desktop\24incst\[AspcTABLE.xlsx]Sheet1'!$G$4</c:f>
              <c:numCache>
                <c:formatCode>General</c:formatCode>
                <c:ptCount val="1"/>
                <c:pt idx="0">
                  <c:v>0.82926829268292679</c:v>
                </c:pt>
              </c:numCache>
            </c:numRef>
          </c:yVal>
        </c:ser>
        <c:ser>
          <c:idx val="2"/>
          <c:order val="2"/>
          <c:tx>
            <c:v>Enviromental STD</c:v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'C:\Users\T. Suzuki\Desktop\24incst\[AspcTABLE.xlsx]Sheet1'!$H$5:$J$5</c:f>
              <c:numCache>
                <c:formatCode>General</c:formatCode>
                <c:ptCount val="3"/>
                <c:pt idx="0">
                  <c:v>5.54</c:v>
                </c:pt>
                <c:pt idx="1">
                  <c:v>4.2300000000000004</c:v>
                </c:pt>
                <c:pt idx="2">
                  <c:v>0.31300000000000033</c:v>
                </c:pt>
              </c:numCache>
            </c:numRef>
          </c:xVal>
          <c:yVal>
            <c:numRef>
              <c:f>'C:\Users\T. Suzuki\Desktop\24incst\[AspcTABLE.xlsx]Sheet1'!$H$4:$J$4</c:f>
              <c:numCache>
                <c:formatCode>General</c:formatCode>
                <c:ptCount val="3"/>
                <c:pt idx="0">
                  <c:v>0.77373974208675333</c:v>
                </c:pt>
                <c:pt idx="1">
                  <c:v>0.69744835965978214</c:v>
                </c:pt>
                <c:pt idx="2">
                  <c:v>0.8837209302325586</c:v>
                </c:pt>
              </c:numCache>
            </c:numRef>
          </c:yVal>
        </c:ser>
        <c:axId val="256846848"/>
        <c:axId val="256853120"/>
      </c:scatterChart>
      <c:valAx>
        <c:axId val="25684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Reference Value of Th/U as Acitvity Ratio</a:t>
                </a:r>
                <a:endParaRPr lang="ja-JP" altLang="en-US" sz="1800"/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56853120"/>
        <c:crosses val="autoZero"/>
        <c:crossBetween val="midCat"/>
      </c:valAx>
      <c:valAx>
        <c:axId val="256853120"/>
        <c:scaling>
          <c:orientation val="minMax"/>
          <c:max val="1.5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B/A</a:t>
                </a:r>
              </a:p>
            </c:rich>
          </c:tx>
          <c:layout/>
        </c:title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56846848"/>
        <c:crosses val="autoZero"/>
        <c:crossBetween val="midCat"/>
        <c:majorUnit val="0.1"/>
      </c:valAx>
    </c:plotArea>
    <c:legend>
      <c:legendPos val="r"/>
      <c:layout/>
      <c:txPr>
        <a:bodyPr/>
        <a:lstStyle/>
        <a:p>
          <a:pPr>
            <a:defRPr sz="1400"/>
          </a:pPr>
          <a:endParaRPr lang="ja-JP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0.60064</cdr:x>
      <cdr:y>0.12695</cdr:y>
    </cdr:from>
    <cdr:to>
      <cdr:x>0.65096</cdr:x>
      <cdr:y>0.2383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343525" y="542924"/>
          <a:ext cx="447674" cy="476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ja-JP" altLang="en-US" sz="1100" dirty="0" smtClean="0"/>
            <a:t>　</a:t>
          </a:r>
          <a:r>
            <a:rPr lang="en-US" altLang="ja-JP" sz="1100" dirty="0" smtClean="0"/>
            <a:t>Pb-212  </a:t>
          </a:r>
          <a:r>
            <a:rPr lang="en-US" altLang="ja-JP" sz="1100" dirty="0"/>
            <a:t>238keV</a:t>
          </a:r>
        </a:p>
        <a:p xmlns:a="http://schemas.openxmlformats.org/drawingml/2006/main">
          <a:r>
            <a:rPr lang="en-US" altLang="ja-JP" sz="1100" dirty="0"/>
            <a:t>  </a:t>
          </a:r>
          <a:r>
            <a:rPr lang="ja-JP" altLang="en-US" sz="1100" dirty="0" smtClean="0"/>
            <a:t>　</a:t>
          </a:r>
          <a:r>
            <a:rPr lang="en-US" altLang="ja-JP" sz="1100" dirty="0" smtClean="0"/>
            <a:t> </a:t>
          </a:r>
          <a:r>
            <a:rPr lang="en-US" altLang="ja-JP" sz="1100" dirty="0"/>
            <a:t>|</a:t>
          </a:r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0.16146</cdr:x>
      <cdr:y>0.35672</cdr:y>
    </cdr:from>
    <cdr:to>
      <cdr:x>0.28298</cdr:x>
      <cdr:y>0.46771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1328718" y="1614486"/>
          <a:ext cx="1000132" cy="50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ja-JP" sz="1100" dirty="0"/>
            <a:t>      </a:t>
          </a:r>
          <a:r>
            <a:rPr lang="ja-JP" altLang="en-US" sz="1100" dirty="0" smtClean="0"/>
            <a:t>　　</a:t>
          </a:r>
          <a:r>
            <a:rPr lang="en-US" altLang="ja-JP" sz="1100" dirty="0" smtClean="0"/>
            <a:t>Th-234</a:t>
          </a:r>
          <a:endParaRPr lang="en-US" altLang="ja-JP" sz="1100" dirty="0"/>
        </a:p>
        <a:p xmlns:a="http://schemas.openxmlformats.org/drawingml/2006/main">
          <a:r>
            <a:rPr lang="en-US" altLang="ja-JP" sz="1100" dirty="0"/>
            <a:t>      </a:t>
          </a:r>
          <a:r>
            <a:rPr lang="ja-JP" altLang="en-US" sz="1100" dirty="0" smtClean="0"/>
            <a:t>　　</a:t>
          </a:r>
          <a:r>
            <a:rPr lang="en-US" altLang="ja-JP" sz="1100" dirty="0" smtClean="0"/>
            <a:t>63</a:t>
          </a:r>
          <a:r>
            <a:rPr lang="en-US" altLang="ja-JP" sz="1100" baseline="0" dirty="0" smtClean="0"/>
            <a:t> </a:t>
          </a:r>
          <a:r>
            <a:rPr lang="en-US" altLang="ja-JP" sz="1100" baseline="0" dirty="0" err="1" smtClean="0"/>
            <a:t>kev</a:t>
          </a:r>
          <a:endParaRPr lang="en-US" altLang="ja-JP" sz="1100" baseline="0" dirty="0" smtClean="0"/>
        </a:p>
        <a:p xmlns:a="http://schemas.openxmlformats.org/drawingml/2006/main">
          <a:r>
            <a:rPr lang="ja-JP" altLang="en-US" dirty="0"/>
            <a:t>　</a:t>
          </a:r>
          <a:r>
            <a:rPr lang="ja-JP" altLang="en-US" dirty="0" smtClean="0"/>
            <a:t>　　　　　　｜</a:t>
          </a:r>
          <a:endParaRPr lang="en-US" altLang="ja-JP" sz="1100" baseline="0" dirty="0"/>
        </a:p>
        <a:p xmlns:a="http://schemas.openxmlformats.org/drawingml/2006/main">
          <a:r>
            <a:rPr lang="en-US" altLang="ja-JP" sz="1100" baseline="0" dirty="0"/>
            <a:t>               </a:t>
          </a:r>
          <a:r>
            <a:rPr lang="ja-JP" altLang="en-US" sz="1100" baseline="0" dirty="0" smtClean="0"/>
            <a:t>　　</a:t>
          </a:r>
          <a:r>
            <a:rPr lang="en-US" altLang="ja-JP" sz="1100" baseline="0" dirty="0" smtClean="0"/>
            <a:t>  </a:t>
          </a:r>
          <a:r>
            <a:rPr lang="ja-JP" altLang="en-US" sz="1100" baseline="0" dirty="0" smtClean="0"/>
            <a:t>　　　　</a:t>
          </a:r>
          <a:endParaRPr lang="en-US" altLang="ja-JP" sz="1100" baseline="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02B5-C5E9-4B7C-9A2A-D8A873E98424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6C35-A85D-44C3-82A0-D637012816A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C35-A85D-44C3-82A0-D637012816A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409EE-0BAD-4021-B4F4-C35DD4048DE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BCD5-5509-46B8-BDC2-F8DC5A25BAC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995E-5354-43A8-9B6E-B810E5C4A5D9}" type="datetimeFigureOut">
              <a:rPr kumimoji="1" lang="ja-JP" altLang="en-US" smtClean="0"/>
              <a:pPr/>
              <a:t>2008/9/2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972E-9D22-42F5-8FD0-DF62D1CFC6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350046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</a:rPr>
              <a:t>FT-α dating: a convenient radiometric dating method</a:t>
            </a:r>
            <a:br>
              <a:rPr kumimoji="1" lang="en-US" altLang="ja-JP" sz="3200" dirty="0" smtClean="0">
                <a:solidFill>
                  <a:srgbClr val="00B050"/>
                </a:solidFill>
              </a:rPr>
            </a:br>
            <a:r>
              <a:rPr lang="en-US" altLang="ja-JP" sz="3200" dirty="0" smtClean="0">
                <a:solidFill>
                  <a:srgbClr val="00B050"/>
                </a:solidFill>
              </a:rPr>
              <a:t>for geological glasses using natural fission-track measurement and alpha-ray spectrometry </a:t>
            </a:r>
            <a:br>
              <a:rPr lang="en-US" altLang="ja-JP" sz="3200" dirty="0" smtClean="0">
                <a:solidFill>
                  <a:srgbClr val="00B050"/>
                </a:solidFill>
              </a:rPr>
            </a:br>
            <a:r>
              <a:rPr lang="en-US" altLang="ja-JP" sz="3200" dirty="0" smtClean="0">
                <a:solidFill>
                  <a:srgbClr val="00B050"/>
                </a:solidFill>
              </a:rPr>
              <a:t>with CR-39 nuclear track detectors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7715304" cy="2000264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3333CC"/>
                </a:solidFill>
              </a:rPr>
              <a:t>Tatsuo Suzuki</a:t>
            </a:r>
          </a:p>
          <a:p>
            <a:r>
              <a:rPr lang="en-US" altLang="ja-JP" sz="2800" dirty="0" smtClean="0">
                <a:solidFill>
                  <a:srgbClr val="3333CC"/>
                </a:solidFill>
              </a:rPr>
              <a:t>Faculty of Education, Kagoshima University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3. Reversing  digitized</a:t>
            </a:r>
            <a:r>
              <a:rPr kumimoji="1" lang="en-US" altLang="ja-JP" sz="2000" dirty="0" smtClean="0"/>
              <a:t> Photograph</a:t>
            </a:r>
            <a:endParaRPr kumimoji="1" lang="ja-JP" alt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42987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kumimoji="1" lang="en-US" altLang="ja-JP" sz="1600" dirty="0" smtClean="0"/>
              <a:t>4. Filled empty spaces</a:t>
            </a:r>
            <a:endParaRPr kumimoji="1" lang="ja-JP" alt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4. Image analyzing</a:t>
            </a:r>
            <a:endParaRPr kumimoji="1" lang="ja-JP" altLang="en-US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19982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2528"/>
          </a:xfrm>
        </p:spPr>
        <p:txBody>
          <a:bodyPr>
            <a:noAutofit/>
          </a:bodyPr>
          <a:lstStyle/>
          <a:p>
            <a:endParaRPr kumimoji="1" lang="ja-JP" altLang="en-US" sz="800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329642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143932" cy="498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82528"/>
          </a:xfrm>
        </p:spPr>
        <p:txBody>
          <a:bodyPr>
            <a:normAutofit fontScale="90000"/>
          </a:bodyPr>
          <a:lstStyle/>
          <a:p>
            <a:endParaRPr kumimoji="1" lang="ja-JP" altLang="en-US" sz="8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25404"/>
          </a:xfrm>
        </p:spPr>
        <p:txBody>
          <a:bodyPr>
            <a:normAutofit/>
          </a:bodyPr>
          <a:lstStyle/>
          <a:p>
            <a:endParaRPr kumimoji="1" lang="ja-JP" altLang="en-US" sz="8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2" y="500042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Size distribution patterns</a:t>
            </a:r>
            <a:endParaRPr kumimoji="1" lang="ja-JP" altLang="en-US" sz="2000" dirty="0"/>
          </a:p>
        </p:txBody>
      </p:sp>
      <p:graphicFrame>
        <p:nvGraphicFramePr>
          <p:cNvPr id="7" name="コンテンツ プレースホルダ 5"/>
          <p:cNvGraphicFramePr>
            <a:graphicFrameLocks noGrp="1"/>
          </p:cNvGraphicFramePr>
          <p:nvPr>
            <p:ph sz="half" idx="1"/>
          </p:nvPr>
        </p:nvGraphicFramePr>
        <p:xfrm>
          <a:off x="142844" y="1571612"/>
          <a:ext cx="4429156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コンテンツ プレースホルダ 3"/>
          <p:cNvGraphicFramePr>
            <a:graphicFrameLocks noGrp="1"/>
          </p:cNvGraphicFramePr>
          <p:nvPr>
            <p:ph sz="half" idx="2"/>
          </p:nvPr>
        </p:nvGraphicFramePr>
        <p:xfrm>
          <a:off x="4500562" y="1600201"/>
          <a:ext cx="4643438" cy="432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296842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401080" cy="534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Purpose of this study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785926"/>
            <a:ext cx="8429684" cy="385765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How to measure fission-track ages without the use of reactor neutron irradiation.</a:t>
            </a:r>
          </a:p>
          <a:p>
            <a:pPr>
              <a:buNone/>
            </a:pPr>
            <a:r>
              <a:rPr lang="ja-JP" altLang="en-US" dirty="0" smtClean="0"/>
              <a:t>   →　</a:t>
            </a:r>
            <a:r>
              <a:rPr lang="en-US" altLang="ja-JP" dirty="0" smtClean="0"/>
              <a:t>combination with α track measurements</a:t>
            </a:r>
            <a:endParaRPr kumimoji="1" lang="en-US" altLang="ja-JP" dirty="0" smtClean="0"/>
          </a:p>
          <a:p>
            <a:r>
              <a:rPr kumimoji="1" lang="en-US" altLang="ja-JP" dirty="0" smtClean="0"/>
              <a:t>How to obtain them conveniently with common laboratory equipments.</a:t>
            </a:r>
          </a:p>
          <a:p>
            <a:pPr>
              <a:buNone/>
            </a:pPr>
            <a:r>
              <a:rPr lang="ja-JP" altLang="en-US" dirty="0" smtClean="0"/>
              <a:t>  →   </a:t>
            </a:r>
            <a:r>
              <a:rPr lang="en-US" altLang="ja-JP" dirty="0" smtClean="0"/>
              <a:t>Is it possible to calculate FT age from U  </a:t>
            </a:r>
          </a:p>
          <a:p>
            <a:pPr>
              <a:buNone/>
            </a:pPr>
            <a:r>
              <a:rPr lang="en-US" altLang="ja-JP" dirty="0" smtClean="0"/>
              <a:t>        content, etched track length?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Fitting of distribution patterns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 = (C(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)-</a:t>
            </a:r>
            <a:r>
              <a:rPr kumimoji="1" lang="en-US" altLang="ja-JP" dirty="0" err="1" smtClean="0"/>
              <a:t>AxU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)-</a:t>
            </a:r>
            <a:r>
              <a:rPr kumimoji="1" lang="en-US" altLang="ja-JP" dirty="0" err="1" smtClean="0"/>
              <a:t>BxTh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))</a:t>
            </a:r>
            <a:r>
              <a:rPr kumimoji="1" lang="en-US" altLang="ja-JP" baseline="30000" dirty="0" smtClean="0"/>
              <a:t>2</a:t>
            </a:r>
          </a:p>
          <a:p>
            <a:endParaRPr lang="en-US" altLang="ja-JP" baseline="30000" dirty="0" smtClean="0"/>
          </a:p>
          <a:p>
            <a:pPr>
              <a:buNone/>
            </a:pPr>
            <a:r>
              <a:rPr lang="en-US" altLang="ja-JP" dirty="0" smtClean="0"/>
              <a:t>     Ax= 1/(1 + </a:t>
            </a:r>
            <a:r>
              <a:rPr lang="en-US" altLang="ja-JP" dirty="0" err="1" smtClean="0"/>
              <a:t>ThUx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en-US" altLang="ja-JP" dirty="0" smtClean="0"/>
              <a:t>    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= 1/(1 + 1/</a:t>
            </a:r>
            <a:r>
              <a:rPr lang="en-US" altLang="ja-JP" dirty="0" err="1" smtClean="0"/>
              <a:t>ThUx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lang="en-US" altLang="ja-JP" dirty="0" smtClean="0"/>
              <a:t>     </a:t>
            </a:r>
            <a:r>
              <a:rPr lang="en-US" altLang="ja-JP" dirty="0" err="1" smtClean="0"/>
              <a:t>ThUx</a:t>
            </a:r>
            <a:r>
              <a:rPr lang="en-US" altLang="ja-JP" dirty="0" smtClean="0"/>
              <a:t> = </a:t>
            </a:r>
            <a:r>
              <a:rPr lang="en-US" altLang="ja-JP" dirty="0" err="1" smtClean="0">
                <a:solidFill>
                  <a:srgbClr val="FF0000"/>
                </a:solidFill>
              </a:rPr>
              <a:t>Th</a:t>
            </a:r>
            <a:r>
              <a:rPr lang="en-US" altLang="ja-JP" dirty="0" smtClean="0">
                <a:solidFill>
                  <a:srgbClr val="FF0000"/>
                </a:solidFill>
              </a:rPr>
              <a:t>/U (activity ratio)</a:t>
            </a:r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dirty="0" smtClean="0"/>
              <a:t>Finding minimum value of R with the </a:t>
            </a:r>
            <a:r>
              <a:rPr lang="en-US" altLang="ja-JP" dirty="0" err="1" smtClean="0"/>
              <a:t>vorious</a:t>
            </a:r>
            <a:r>
              <a:rPr lang="en-US" altLang="ja-JP" dirty="0" smtClean="0"/>
              <a:t> values of the parameter of </a:t>
            </a:r>
            <a:r>
              <a:rPr lang="en-US" altLang="ja-JP" dirty="0" err="1" smtClean="0">
                <a:solidFill>
                  <a:srgbClr val="FF0000"/>
                </a:solidFill>
              </a:rPr>
              <a:t>Th</a:t>
            </a:r>
            <a:r>
              <a:rPr lang="en-US" altLang="ja-JP" dirty="0" smtClean="0">
                <a:solidFill>
                  <a:srgbClr val="FF0000"/>
                </a:solidFill>
              </a:rPr>
              <a:t>/U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baseline="30000" dirty="0" smtClean="0"/>
          </a:p>
          <a:p>
            <a:endParaRPr lang="en-US" altLang="ja-JP" baseline="30000" dirty="0" smtClean="0"/>
          </a:p>
          <a:p>
            <a:endParaRPr kumimoji="1" lang="ja-JP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2540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Alpha track measurements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85725" y="1142984"/>
          <a:ext cx="8572553" cy="35718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7983"/>
                <a:gridCol w="785457"/>
                <a:gridCol w="785457"/>
                <a:gridCol w="785457"/>
                <a:gridCol w="785457"/>
                <a:gridCol w="785457"/>
                <a:gridCol w="785457"/>
                <a:gridCol w="785457"/>
                <a:gridCol w="785457"/>
                <a:gridCol w="785457"/>
                <a:gridCol w="785457"/>
              </a:tblGrid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Duration 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u="none" strike="noStrike" dirty="0"/>
                        <a:t>α　</a:t>
                      </a:r>
                      <a:r>
                        <a:rPr lang="en-US" sz="1100" u="none" strike="noStrike" dirty="0" err="1"/>
                        <a:t>ｔracks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Th</a:t>
                      </a:r>
                      <a:r>
                        <a:rPr lang="en-US" sz="1100" u="none" strike="noStrike" dirty="0"/>
                        <a:t>/U （*）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Estimeted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Reference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Exposure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No. tracks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Track 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Track 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Relative to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(days)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counted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(n/cm2)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(n/cm2/day)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RGU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u="none" strike="noStrike" dirty="0"/>
                        <a:t>(μ</a:t>
                      </a:r>
                      <a:r>
                        <a:rPr lang="en-US" sz="1100" u="none" strike="noStrike" dirty="0"/>
                        <a:t>ｇ/ｇ）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u="none" strike="noStrike" dirty="0"/>
                        <a:t>(μ</a:t>
                      </a:r>
                      <a:r>
                        <a:rPr lang="en-US" sz="1100" u="none" strike="noStrike" dirty="0"/>
                        <a:t>ｇ/ｇ）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u="none" strike="noStrike" dirty="0"/>
                        <a:t>(μ</a:t>
                      </a:r>
                      <a:r>
                        <a:rPr lang="en-US" sz="1100" u="none" strike="noStrike" dirty="0"/>
                        <a:t>ｇ/ｇ）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u="none" strike="noStrike" dirty="0"/>
                        <a:t>(μ</a:t>
                      </a:r>
                      <a:r>
                        <a:rPr lang="en-US" sz="1100" u="none" strike="noStrike" dirty="0"/>
                        <a:t>ｇ/ｇ）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RGU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54.72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1748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8.6965E+04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1.5893E+03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        </a:t>
                      </a:r>
                      <a:r>
                        <a:rPr lang="en-US" altLang="ja-JP" sz="1100" u="none" strike="noStrike"/>
                        <a:t>-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0.46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400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/>
                        <a:t>RGTh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54.71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2885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1.1824E+05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2.1610E+03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1.36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1.46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800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N610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95.96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1868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2.7881E+05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2.9055E+03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1.83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0.91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281.57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512.45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461.5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/>
                        <a:t>457.2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/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/>
                        <a:t>Mld01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836.3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1369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4.3460E+04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5.1966E+01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3.2698E-02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1.36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5.54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/>
                        <a:t>11.09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/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Etched track length measurements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92922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Making replicas of etched surface using silicon resin.</a:t>
            </a:r>
          </a:p>
          <a:p>
            <a:r>
              <a:rPr lang="en-US" altLang="ja-JP" dirty="0" smtClean="0"/>
              <a:t>Measurements of etch pit heights of vertical tracks (</a:t>
            </a:r>
            <a:r>
              <a:rPr lang="en-US" altLang="ja-JP" dirty="0" err="1" smtClean="0"/>
              <a:t>Vt</a:t>
            </a:r>
            <a:r>
              <a:rPr lang="en-US" altLang="ja-JP" dirty="0" smtClean="0"/>
              <a:t>) to the surface by Laser Scanning Microscope.</a:t>
            </a:r>
          </a:p>
          <a:p>
            <a:r>
              <a:rPr lang="en-US" altLang="ja-JP" dirty="0" smtClean="0"/>
              <a:t>Measurements of etched depth (</a:t>
            </a:r>
            <a:r>
              <a:rPr lang="en-US" altLang="ja-JP" dirty="0" err="1" smtClean="0"/>
              <a:t>Vb</a:t>
            </a:r>
            <a:r>
              <a:rPr lang="en-US" altLang="ja-JP" dirty="0" smtClean="0"/>
              <a:t>) of the surface by comparison with the area covered by wax during the etching with 48% HF for glasses also by Laser Scanning Microscope (VK8500, Keyence Co., Japan)</a:t>
            </a:r>
          </a:p>
          <a:p>
            <a:r>
              <a:rPr lang="en-US" altLang="ja-JP" dirty="0" err="1" smtClean="0"/>
              <a:t>Rf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Vt</a:t>
            </a:r>
            <a:r>
              <a:rPr lang="en-US" altLang="ja-JP" dirty="0" smtClean="0"/>
              <a:t> + </a:t>
            </a:r>
            <a:r>
              <a:rPr lang="en-US" altLang="ja-JP" dirty="0" err="1" smtClean="0"/>
              <a:t>Vb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. Suzuki\Desktop\100CANON\IMG_02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2" y="0"/>
            <a:ext cx="9145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_Suzuki0808@edu\mcs-v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_Suzuki0808@edu\mcs-vt0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1800" smtClean="0"/>
              <a:t>Fission tracks in Moldavite</a:t>
            </a:r>
            <a:br>
              <a:rPr lang="en-US" altLang="ja-JP" sz="1800" smtClean="0"/>
            </a:br>
            <a:r>
              <a:rPr lang="ja-JP" altLang="en-US" sz="1800" smtClean="0"/>
              <a:t>　　　</a:t>
            </a:r>
            <a:r>
              <a:rPr lang="en-US" altLang="ja-JP" sz="1800" smtClean="0"/>
              <a:t>Spontaneous tracks                       </a:t>
            </a:r>
            <a:r>
              <a:rPr lang="ja-JP" altLang="en-US" sz="1800" smtClean="0"/>
              <a:t>　　　　</a:t>
            </a:r>
            <a:r>
              <a:rPr lang="en-US" altLang="ja-JP" sz="1800" smtClean="0"/>
              <a:t>Induced and Spontaneous tracks</a:t>
            </a:r>
            <a:r>
              <a:rPr lang="en-US" altLang="ja-JP" sz="4000" smtClean="0"/>
              <a:t> </a:t>
            </a:r>
          </a:p>
        </p:txBody>
      </p:sp>
      <p:pic>
        <p:nvPicPr>
          <p:cNvPr id="32771" name="Picture 25" descr="DSCN01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</p:spPr>
      </p:pic>
      <p:pic>
        <p:nvPicPr>
          <p:cNvPr id="32772" name="Picture 26" descr="DSCN01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</p:spPr>
      </p:pic>
      <p:pic>
        <p:nvPicPr>
          <p:cNvPr id="32773" name="Picture 27" descr="DSCN01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</p:spPr>
      </p:pic>
      <p:pic>
        <p:nvPicPr>
          <p:cNvPr id="32774" name="Picture 28" descr="DSCN018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endParaRPr lang="ja-JP" altLang="ja-JP" sz="4000" smtClean="0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836613"/>
          <a:ext cx="4038600" cy="5688012"/>
        </p:xfrm>
        <a:graphic>
          <a:graphicData uri="http://schemas.openxmlformats.org/presentationml/2006/ole">
            <p:oleObj spid="_x0000_s108546" name="グラフ" r:id="rId3" imgW="4038693" imgH="4524357" progId="MSGraph.Chart.8">
              <p:embed followColorScheme="full"/>
            </p:oleObj>
          </a:graphicData>
        </a:graphic>
      </p:graphicFrame>
      <p:graphicFrame>
        <p:nvGraphicFramePr>
          <p:cNvPr id="11267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4500563" y="692150"/>
          <a:ext cx="4232275" cy="5257800"/>
        </p:xfrm>
        <a:graphic>
          <a:graphicData uri="http://schemas.openxmlformats.org/presentationml/2006/ole">
            <p:oleObj spid="_x0000_s108547" name="グラフ" r:id="rId4" imgW="3886310" imgH="516248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endParaRPr kumimoji="1" lang="ja-JP" altLang="en-US" sz="800" dirty="0"/>
          </a:p>
        </p:txBody>
      </p:sp>
      <p:pic>
        <p:nvPicPr>
          <p:cNvPr id="4" name="Picture 2" descr="File0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357166"/>
            <a:ext cx="8075408" cy="650083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Calculation of FT-α age for </a:t>
            </a:r>
            <a:r>
              <a:rPr lang="en-US" altLang="ja-JP" dirty="0" err="1" smtClean="0"/>
              <a:t>Moldavite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U:    5.54 </a:t>
            </a:r>
            <a:r>
              <a:rPr kumimoji="1" lang="en-US" altLang="ja-JP" dirty="0" err="1" smtClean="0"/>
              <a:t>μg</a:t>
            </a:r>
            <a:r>
              <a:rPr kumimoji="1" lang="en-US" altLang="ja-JP" dirty="0" smtClean="0"/>
              <a:t>/g</a:t>
            </a:r>
          </a:p>
          <a:p>
            <a:r>
              <a:rPr lang="en-US" altLang="ja-JP" dirty="0" err="1" smtClean="0"/>
              <a:t>Th</a:t>
            </a:r>
            <a:r>
              <a:rPr lang="en-US" altLang="ja-JP" dirty="0" smtClean="0"/>
              <a:t>:  11.1 </a:t>
            </a:r>
            <a:r>
              <a:rPr lang="en-US" altLang="ja-JP" dirty="0" err="1" smtClean="0"/>
              <a:t>μg</a:t>
            </a:r>
            <a:r>
              <a:rPr lang="en-US" altLang="ja-JP" dirty="0" smtClean="0"/>
              <a:t>/g</a:t>
            </a:r>
          </a:p>
          <a:p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 = 2.61 </a:t>
            </a:r>
            <a:r>
              <a:rPr lang="en-US" altLang="ja-JP" dirty="0" err="1" smtClean="0"/>
              <a:t>μm</a:t>
            </a:r>
            <a:endParaRPr lang="en-US" altLang="ja-JP" dirty="0" smtClean="0"/>
          </a:p>
          <a:p>
            <a:r>
              <a:rPr lang="en-US" altLang="ja-JP" dirty="0" smtClean="0"/>
              <a:t>d  ≈ 2 g/cm</a:t>
            </a:r>
            <a:r>
              <a:rPr lang="en-US" altLang="ja-JP" baseline="30000" dirty="0" smtClean="0"/>
              <a:t>3</a:t>
            </a:r>
          </a:p>
          <a:p>
            <a:r>
              <a:rPr kumimoji="1" lang="en-US" altLang="ja-JP" dirty="0" smtClean="0"/>
              <a:t>λ</a:t>
            </a:r>
            <a:r>
              <a:rPr kumimoji="1" lang="ja-JP" altLang="en-US" dirty="0" err="1" smtClean="0"/>
              <a:t>ｆ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= 8.45 ×10</a:t>
            </a:r>
            <a:r>
              <a:rPr kumimoji="1" lang="en-US" altLang="ja-JP" baseline="30000" dirty="0" smtClean="0"/>
              <a:t>-17</a:t>
            </a:r>
            <a:r>
              <a:rPr kumimoji="1" lang="en-US" altLang="ja-JP" dirty="0" smtClean="0"/>
              <a:t>/yr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 = 13.6 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43890" cy="654032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FT age calculation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ρ</a:t>
            </a:r>
            <a:r>
              <a:rPr kumimoji="1" lang="ja-JP" altLang="en-US" dirty="0" err="1" smtClean="0">
                <a:solidFill>
                  <a:srgbClr val="FF0000"/>
                </a:solidFill>
              </a:rPr>
              <a:t>ｓ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　</a:t>
            </a:r>
            <a:r>
              <a:rPr lang="en-US" altLang="ja-JP" dirty="0" err="1" smtClean="0"/>
              <a:t>λf</a:t>
            </a:r>
            <a:r>
              <a:rPr lang="en-US" altLang="ja-JP" dirty="0" smtClean="0"/>
              <a:t>/λ</a:t>
            </a:r>
            <a:r>
              <a:rPr lang="ja-JP" altLang="en-US" dirty="0" smtClean="0"/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e</a:t>
            </a:r>
            <a:r>
              <a:rPr lang="en-US" altLang="ja-JP" sz="2800" baseline="30000" dirty="0" err="1" smtClean="0"/>
              <a:t>λT</a:t>
            </a:r>
            <a:r>
              <a:rPr lang="en-US" altLang="ja-JP" sz="2800" baseline="30000" dirty="0" smtClean="0"/>
              <a:t> </a:t>
            </a:r>
            <a:r>
              <a:rPr lang="en-US" altLang="ja-JP" sz="2800" dirty="0" smtClean="0"/>
              <a:t>– 1)</a:t>
            </a:r>
            <a:r>
              <a:rPr lang="ja-JP" altLang="en-US" sz="2800" dirty="0" smtClean="0"/>
              <a:t>　　　　　　　　　　　　　　　　　　　</a:t>
            </a:r>
            <a:r>
              <a:rPr lang="en-US" altLang="ja-JP" sz="2800" dirty="0" err="1" smtClean="0"/>
              <a:t>Eq</a:t>
            </a:r>
            <a:r>
              <a:rPr lang="en-US" altLang="ja-JP" sz="2800" dirty="0" smtClean="0"/>
              <a:t>(1)</a:t>
            </a:r>
          </a:p>
          <a:p>
            <a:endParaRPr lang="en-US" altLang="ja-JP" sz="2000" dirty="0" smtClean="0"/>
          </a:p>
          <a:p>
            <a:r>
              <a:rPr lang="en-US" altLang="ja-JP" sz="2800" dirty="0" smtClean="0"/>
              <a:t>ρ</a:t>
            </a:r>
            <a:r>
              <a:rPr lang="ja-JP" altLang="en-US" sz="2800" dirty="0" err="1" smtClean="0"/>
              <a:t>ｓ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: spontaneous fission track density (n/cm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err="1" smtClean="0"/>
              <a:t>λf</a:t>
            </a:r>
            <a:r>
              <a:rPr lang="en-US" altLang="ja-JP" sz="2800" dirty="0" smtClean="0"/>
              <a:t>  :  decay constant of spontaneous fission of U-238</a:t>
            </a:r>
          </a:p>
          <a:p>
            <a:r>
              <a:rPr lang="en-US" altLang="ja-JP" sz="2800" dirty="0" smtClean="0"/>
              <a:t>λ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: total decay constant of U-238</a:t>
            </a:r>
          </a:p>
          <a:p>
            <a:r>
              <a:rPr lang="en-US" altLang="ja-JP" sz="2800" dirty="0" smtClean="0"/>
              <a:t>N : number of atoms of </a:t>
            </a:r>
            <a:r>
              <a:rPr lang="en-US" altLang="ja-JP" sz="2800" dirty="0" err="1" smtClean="0"/>
              <a:t>of</a:t>
            </a:r>
            <a:r>
              <a:rPr lang="en-US" altLang="ja-JP" sz="2800" dirty="0" smtClean="0"/>
              <a:t> U-238 </a:t>
            </a:r>
          </a:p>
          <a:p>
            <a:r>
              <a:rPr lang="en-US" altLang="ja-JP" sz="2800" dirty="0" smtClean="0"/>
              <a:t>T :  age (yr)</a:t>
            </a:r>
          </a:p>
          <a:p>
            <a:endParaRPr lang="en-US" altLang="ja-JP" sz="2000" dirty="0" smtClean="0"/>
          </a:p>
          <a:p>
            <a:pPr>
              <a:buNone/>
            </a:pPr>
            <a:r>
              <a:rPr lang="en-US" altLang="ja-JP" sz="2400" dirty="0" smtClean="0"/>
              <a:t>     N =</a:t>
            </a:r>
            <a:r>
              <a:rPr lang="ja-JP" altLang="en-US" sz="2400" dirty="0" smtClean="0"/>
              <a:t>　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Rf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/2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d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6.022E+23/ 238.03/ I2382</a:t>
            </a:r>
            <a:r>
              <a:rPr lang="ja-JP" altLang="en-US" sz="2400" dirty="0" smtClean="0"/>
              <a:t> ・ </a:t>
            </a:r>
            <a:r>
              <a:rPr lang="en-US" altLang="ja-JP" sz="2400" dirty="0" smtClean="0">
                <a:solidFill>
                  <a:srgbClr val="FF0000"/>
                </a:solidFill>
              </a:rPr>
              <a:t>C                                  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Eq</a:t>
            </a:r>
            <a:r>
              <a:rPr lang="en-US" altLang="ja-JP" sz="2400" dirty="0" smtClean="0"/>
              <a:t>(2)</a:t>
            </a:r>
          </a:p>
          <a:p>
            <a:pPr>
              <a:buNone/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Rf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: etched track range (Maximum track length + bulk etched depth of sample surface) (cm)</a:t>
            </a:r>
          </a:p>
          <a:p>
            <a:pPr>
              <a:buNone/>
            </a:pPr>
            <a:r>
              <a:rPr lang="en-US" altLang="ja-JP" sz="2400" dirty="0" smtClean="0"/>
              <a:t>  d : density of sample (g/cm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)</a:t>
            </a:r>
          </a:p>
          <a:p>
            <a:pPr>
              <a:buNone/>
            </a:pPr>
            <a:r>
              <a:rPr lang="en-US" altLang="ja-JP" sz="2400" dirty="0" smtClean="0"/>
              <a:t>  C : uranium content  (g/g)</a:t>
            </a:r>
          </a:p>
          <a:p>
            <a:pPr>
              <a:buNone/>
            </a:pPr>
            <a:r>
              <a:rPr lang="en-US" altLang="ja-JP" sz="2400" dirty="0" smtClean="0"/>
              <a:t>  I238 : isotopic abundance of U-238</a:t>
            </a:r>
          </a:p>
          <a:p>
            <a:pPr>
              <a:buNone/>
            </a:pPr>
            <a:endParaRPr lang="en-US" altLang="ja-JP" sz="24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Conclusions</a:t>
            </a:r>
            <a:endParaRPr kumimoji="1" lang="ja-JP" altLang="en-US" sz="32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78634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Conventional age determination using spontaneous fission track counting and uranium content estimation from alpha spectrometry based on track size measurements with an image processer and CR-39 nuclear track detectors was tentatively applied to </a:t>
            </a:r>
            <a:r>
              <a:rPr lang="en-US" altLang="ja-JP" dirty="0" smtClean="0"/>
              <a:t>determine</a:t>
            </a:r>
            <a:r>
              <a:rPr kumimoji="1" lang="en-US" altLang="ja-JP" dirty="0" smtClean="0"/>
              <a:t> the age of </a:t>
            </a:r>
            <a:r>
              <a:rPr kumimoji="1" lang="en-US" altLang="ja-JP" dirty="0" err="1" smtClean="0"/>
              <a:t>Moldavite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Uranium and thorium content of IAEA reference samples usually used for gamma radiation measurements are also useful for alpha track measurements but it would </a:t>
            </a:r>
            <a:r>
              <a:rPr lang="en-US" altLang="ja-JP" dirty="0" smtClean="0"/>
              <a:t>be much better to</a:t>
            </a:r>
            <a:r>
              <a:rPr kumimoji="1" lang="en-US" altLang="ja-JP" dirty="0" smtClean="0"/>
              <a:t> pulverize </a:t>
            </a:r>
            <a:r>
              <a:rPr kumimoji="1" lang="en-US" altLang="ja-JP" dirty="0" smtClean="0"/>
              <a:t>them as </a:t>
            </a:r>
            <a:r>
              <a:rPr kumimoji="1" lang="en-US" altLang="ja-JP" dirty="0" smtClean="0"/>
              <a:t>much more fine state.</a:t>
            </a:r>
          </a:p>
          <a:p>
            <a:r>
              <a:rPr lang="en-US" altLang="ja-JP" dirty="0" smtClean="0"/>
              <a:t>These experiments can be applied also to other geological glasses although  it needs long exposure duration as several years for alpha particles.</a:t>
            </a: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511156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/>
              <a:t>References</a:t>
            </a:r>
            <a:endParaRPr kumimoji="1" lang="ja-JP" altLang="en-US" sz="28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357982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Browne, E., Firestone, R.B. and Shirley, V.S (1986) Table of Radioactive Isotopes. </a:t>
            </a:r>
          </a:p>
          <a:p>
            <a:pPr>
              <a:buNone/>
            </a:pPr>
            <a:r>
              <a:rPr lang="en-US" sz="3800" dirty="0" smtClean="0"/>
              <a:t>           Wiley-</a:t>
            </a:r>
            <a:r>
              <a:rPr lang="en-US" sz="3800" dirty="0" err="1" smtClean="0"/>
              <a:t>Interscience</a:t>
            </a:r>
            <a:endParaRPr lang="ja-JP" altLang="en-US" sz="3800" dirty="0" smtClean="0"/>
          </a:p>
          <a:p>
            <a:r>
              <a:rPr lang="en-US" altLang="ja-JP" sz="3800" dirty="0" err="1" smtClean="0"/>
              <a:t>Hadler</a:t>
            </a:r>
            <a:r>
              <a:rPr lang="en-US" altLang="ja-JP" sz="3800" dirty="0" smtClean="0"/>
              <a:t> N., J.C., </a:t>
            </a:r>
            <a:r>
              <a:rPr lang="en-US" altLang="ja-JP" sz="3800" dirty="0" err="1" smtClean="0"/>
              <a:t>Iunes</a:t>
            </a:r>
            <a:r>
              <a:rPr lang="en-US" altLang="ja-JP" sz="3800" dirty="0" smtClean="0"/>
              <a:t>, P.J.,  Osorio A, A.M. and Paulo, S.R. (1991)    </a:t>
            </a:r>
          </a:p>
          <a:p>
            <a:pPr>
              <a:buNone/>
            </a:pPr>
            <a:r>
              <a:rPr lang="en-US" altLang="ja-JP" sz="3800" dirty="0" smtClean="0"/>
              <a:t>          Relationship between track size and energy for alpha particles in CR-39.</a:t>
            </a:r>
          </a:p>
          <a:p>
            <a:pPr>
              <a:buNone/>
            </a:pPr>
            <a:r>
              <a:rPr lang="en-US" altLang="ja-JP" sz="3800" dirty="0"/>
              <a:t> </a:t>
            </a:r>
            <a:r>
              <a:rPr lang="en-US" altLang="ja-JP" sz="3800" dirty="0" smtClean="0"/>
              <a:t>         </a:t>
            </a:r>
            <a:r>
              <a:rPr lang="en-US" altLang="ja-JP" sz="3800" dirty="0" err="1" smtClean="0"/>
              <a:t>Nucl</a:t>
            </a:r>
            <a:r>
              <a:rPr lang="en-US" altLang="ja-JP" sz="3800" dirty="0" smtClean="0"/>
              <a:t>. Tracks </a:t>
            </a:r>
            <a:r>
              <a:rPr lang="en-US" altLang="ja-JP" sz="3800" dirty="0" err="1" smtClean="0"/>
              <a:t>Radiat</a:t>
            </a:r>
            <a:r>
              <a:rPr lang="en-US" altLang="ja-JP" sz="3800" dirty="0" smtClean="0"/>
              <a:t>. Meas., 19, 1-4, 313-317.</a:t>
            </a:r>
          </a:p>
          <a:p>
            <a:r>
              <a:rPr lang="en-US" altLang="ja-JP" sz="3800" dirty="0" err="1" smtClean="0"/>
              <a:t>Hadler</a:t>
            </a:r>
            <a:r>
              <a:rPr lang="en-US" altLang="ja-JP" sz="3800" dirty="0" smtClean="0"/>
              <a:t> N., J.C., </a:t>
            </a:r>
            <a:r>
              <a:rPr lang="en-US" altLang="ja-JP" sz="3800" dirty="0" err="1" smtClean="0"/>
              <a:t>Iunes</a:t>
            </a:r>
            <a:r>
              <a:rPr lang="en-US" altLang="ja-JP" sz="3800" dirty="0" smtClean="0"/>
              <a:t>, P.J., Paulo, S.R., </a:t>
            </a:r>
            <a:r>
              <a:rPr lang="en-US" altLang="ja-JP" sz="3800" dirty="0" err="1" smtClean="0"/>
              <a:t>Policatro</a:t>
            </a:r>
            <a:r>
              <a:rPr lang="en-US" altLang="ja-JP" sz="3800" dirty="0" smtClean="0"/>
              <a:t>, A.P. and </a:t>
            </a:r>
            <a:r>
              <a:rPr lang="en-US" altLang="ja-JP" sz="3800" dirty="0" err="1" smtClean="0"/>
              <a:t>Tello</a:t>
            </a:r>
            <a:r>
              <a:rPr lang="en-US" altLang="ja-JP" sz="3800" dirty="0" smtClean="0"/>
              <a:t> S., C.A.  </a:t>
            </a:r>
          </a:p>
          <a:p>
            <a:pPr>
              <a:buNone/>
            </a:pPr>
            <a:r>
              <a:rPr lang="en-US" altLang="ja-JP" sz="3800" dirty="0"/>
              <a:t> </a:t>
            </a:r>
            <a:r>
              <a:rPr lang="en-US" altLang="ja-JP" sz="3800" dirty="0" smtClean="0"/>
              <a:t>         (1995) A discussion on the reliability of alpha-spectroscopy using CR-39 </a:t>
            </a:r>
          </a:p>
          <a:p>
            <a:pPr>
              <a:buNone/>
            </a:pPr>
            <a:r>
              <a:rPr lang="en-US" altLang="ja-JP" sz="3800" dirty="0"/>
              <a:t> </a:t>
            </a:r>
            <a:r>
              <a:rPr lang="en-US" altLang="ja-JP" sz="3800" dirty="0" smtClean="0"/>
              <a:t>         and an image processor. </a:t>
            </a:r>
            <a:r>
              <a:rPr lang="en-US" altLang="ja-JP" sz="3800" dirty="0" err="1" smtClean="0"/>
              <a:t>Radiat</a:t>
            </a:r>
            <a:r>
              <a:rPr lang="en-US" altLang="ja-JP" sz="3800" dirty="0" smtClean="0"/>
              <a:t>. Meas., 25, 1-4, 749-752.</a:t>
            </a:r>
          </a:p>
          <a:p>
            <a:r>
              <a:rPr lang="en-US" altLang="ja-JP" sz="3800" dirty="0" err="1" smtClean="0"/>
              <a:t>Hosoe</a:t>
            </a:r>
            <a:r>
              <a:rPr lang="en-US" altLang="ja-JP" sz="3800" dirty="0" smtClean="0"/>
              <a:t>, M., </a:t>
            </a:r>
            <a:r>
              <a:rPr lang="en-US" altLang="ja-JP" sz="3800" dirty="0" err="1" smtClean="0"/>
              <a:t>Takami</a:t>
            </a:r>
            <a:r>
              <a:rPr lang="en-US" altLang="ja-JP" sz="3800" dirty="0"/>
              <a:t>, Y., </a:t>
            </a:r>
            <a:r>
              <a:rPr lang="en-US" altLang="ja-JP" sz="3800" dirty="0" err="1" smtClean="0"/>
              <a:t>Shiraishi</a:t>
            </a:r>
            <a:r>
              <a:rPr lang="en-US" altLang="ja-JP" sz="3800" dirty="0"/>
              <a:t>, F. and </a:t>
            </a:r>
            <a:r>
              <a:rPr lang="en-US" altLang="ja-JP" sz="3800" dirty="0" err="1" smtClean="0"/>
              <a:t>Tomura</a:t>
            </a:r>
            <a:r>
              <a:rPr lang="en-US" altLang="ja-JP" sz="3800" dirty="0" smtClean="0"/>
              <a:t>, T. </a:t>
            </a:r>
            <a:r>
              <a:rPr lang="en-US" altLang="ja-JP" sz="3800" dirty="0"/>
              <a:t>(</a:t>
            </a:r>
            <a:r>
              <a:rPr lang="en-US" altLang="ja-JP" sz="3800" dirty="0" smtClean="0"/>
              <a:t>1984)</a:t>
            </a:r>
            <a:endParaRPr lang="en-US" altLang="ja-JP" sz="3800" dirty="0"/>
          </a:p>
          <a:p>
            <a:pPr>
              <a:buNone/>
            </a:pPr>
            <a:r>
              <a:rPr lang="en-US" altLang="ja-JP" sz="3800" dirty="0" smtClean="0"/>
              <a:t>          Stopping power measurement using thick alpha sources. </a:t>
            </a:r>
            <a:r>
              <a:rPr lang="en-US" altLang="ja-JP" sz="3800" dirty="0" err="1" smtClean="0"/>
              <a:t>Nucl</a:t>
            </a:r>
            <a:r>
              <a:rPr lang="en-US" altLang="ja-JP" sz="3800" dirty="0" smtClean="0"/>
              <a:t>. Instr.</a:t>
            </a:r>
          </a:p>
          <a:p>
            <a:pPr>
              <a:buNone/>
            </a:pPr>
            <a:r>
              <a:rPr lang="en-US" altLang="ja-JP" sz="3800" dirty="0"/>
              <a:t> </a:t>
            </a:r>
            <a:r>
              <a:rPr lang="en-US" altLang="ja-JP" sz="3800" dirty="0" smtClean="0"/>
              <a:t>         Methods Phys. Res., 223,  377-381.</a:t>
            </a:r>
          </a:p>
          <a:p>
            <a:r>
              <a:rPr lang="en-US" altLang="ja-JP" sz="3800" dirty="0" err="1"/>
              <a:t>Takami</a:t>
            </a:r>
            <a:r>
              <a:rPr lang="en-US" altLang="ja-JP" sz="3800" dirty="0"/>
              <a:t>, Y., Hashimoto, T., </a:t>
            </a:r>
            <a:r>
              <a:rPr lang="en-US" altLang="ja-JP" sz="3800" dirty="0" err="1"/>
              <a:t>Shiraishi</a:t>
            </a:r>
            <a:r>
              <a:rPr lang="en-US" altLang="ja-JP" sz="3800" dirty="0"/>
              <a:t>, F. and Voss, </a:t>
            </a:r>
            <a:r>
              <a:rPr lang="en-US" altLang="ja-JP" sz="3800" dirty="0" smtClean="0"/>
              <a:t>K. </a:t>
            </a:r>
            <a:r>
              <a:rPr lang="en-US" altLang="ja-JP" sz="3800" dirty="0"/>
              <a:t>(1986)</a:t>
            </a:r>
          </a:p>
          <a:p>
            <a:pPr>
              <a:buNone/>
            </a:pPr>
            <a:r>
              <a:rPr lang="en-US" altLang="ja-JP" sz="3800" dirty="0" smtClean="0"/>
              <a:t>          Quantitative analysis of alpha activities in thick sources using Si    </a:t>
            </a:r>
          </a:p>
          <a:p>
            <a:pPr>
              <a:buNone/>
            </a:pPr>
            <a:r>
              <a:rPr lang="en-US" altLang="ja-JP" sz="3800" dirty="0" smtClean="0"/>
              <a:t>          detectors. IEEE </a:t>
            </a:r>
            <a:r>
              <a:rPr lang="en-US" altLang="ja-JP" sz="3800" dirty="0" err="1" smtClean="0"/>
              <a:t>Tracsact</a:t>
            </a:r>
            <a:r>
              <a:rPr lang="en-US" altLang="ja-JP" sz="3800" dirty="0" smtClean="0"/>
              <a:t>. </a:t>
            </a:r>
            <a:r>
              <a:rPr lang="en-US" altLang="ja-JP" sz="3800" dirty="0" err="1" smtClean="0"/>
              <a:t>Nucl</a:t>
            </a:r>
            <a:r>
              <a:rPr lang="en-US" altLang="ja-JP" sz="3800" dirty="0" smtClean="0"/>
              <a:t>. Sci. , 33, 1, 639-642.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sz="2900" dirty="0"/>
          </a:p>
          <a:p>
            <a:pPr>
              <a:buNone/>
            </a:pPr>
            <a:endParaRPr lang="en-US" altLang="ja-JP" sz="2900" dirty="0" smtClean="0"/>
          </a:p>
          <a:p>
            <a:endParaRPr lang="en-US" altLang="ja-JP" sz="29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pPr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</a:p>
          <a:p>
            <a:pPr>
              <a:buNone/>
            </a:pPr>
            <a:endParaRPr lang="en-US" altLang="ja-JP" sz="2900" dirty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14282" y="928672"/>
          <a:ext cx="8786874" cy="514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Sample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Th </a:t>
                      </a: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 ppm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 U </a:t>
                      </a: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 ppm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Ra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err="1">
                          <a:latin typeface="Century"/>
                          <a:ea typeface="ＭＳ 明朝"/>
                          <a:cs typeface="Times New Roman"/>
                        </a:rPr>
                        <a:t>Th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/U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Th/U  act.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S-13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330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S-8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1190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S-7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4470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ja-JP" altLang="en-US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610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 29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21.0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6.91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3630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85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42.7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14.0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S-16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16800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445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37.8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12.4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91.4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16.5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2.69×10-1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5.54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 1.82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77.1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18.2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3.43×10-1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4.23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1.39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17.8 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56.8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7.32×10-1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0.313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0.103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RGU-1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&lt;1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4.83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&lt; 2.5×10-3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0.0008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RGTh-1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800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6.3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127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41.7 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6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NBS SRM610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457.2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461.5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 0.9907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0.3255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86742" cy="153966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2.Samples</a:t>
            </a:r>
            <a:endParaRPr kumimoji="1" lang="ja-JP" altLang="en-US" sz="20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250033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1600" dirty="0" smtClean="0"/>
              <a:t>　　</a:t>
            </a:r>
            <a:r>
              <a:rPr lang="en-US" sz="1600" dirty="0" smtClean="0"/>
              <a:t>Samples used in this work are IAEA</a:t>
            </a:r>
            <a:r>
              <a:rPr lang="ja-JP" altLang="en-US" sz="1600" dirty="0" smtClean="0"/>
              <a:t>　</a:t>
            </a:r>
            <a:r>
              <a:rPr lang="en-US" sz="1600" dirty="0" smtClean="0"/>
              <a:t>nuclear reference material of uranium ore: S-13, S-8 and S-7, Thorium ore: S-14, S-15 and S-16, Environmental Materials: IAEA-312, IAEA-313 and IAEA-314, and Gamma-ray Spectrometry Reference Materials: RGU-1 and RGTh-1. The certificated data of Ra, </a:t>
            </a:r>
            <a:r>
              <a:rPr lang="en-US" sz="1600" dirty="0" err="1" smtClean="0"/>
              <a:t>Th</a:t>
            </a:r>
            <a:r>
              <a:rPr lang="en-US" sz="1600" dirty="0" smtClean="0"/>
              <a:t> and U content by IAEA are summarized in Table</a:t>
            </a:r>
            <a:r>
              <a:rPr lang="en-US" altLang="ja-JP" sz="1600" dirty="0" smtClean="0"/>
              <a:t>.</a:t>
            </a:r>
            <a:endParaRPr kumimoji="1" lang="ja-JP" altLang="en-US" sz="1600" dirty="0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sz="half" idx="2"/>
          </p:nvPr>
        </p:nvGraphicFramePr>
        <p:xfrm>
          <a:off x="3000366" y="953714"/>
          <a:ext cx="5929350" cy="500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25"/>
                <a:gridCol w="988225"/>
                <a:gridCol w="988225"/>
                <a:gridCol w="988225"/>
                <a:gridCol w="988225"/>
                <a:gridCol w="988225"/>
              </a:tblGrid>
              <a:tr h="43668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Sample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Th </a:t>
                      </a: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 ppm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 U </a:t>
                      </a: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 ppm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明朝"/>
                          <a:cs typeface="Times New Roman"/>
                        </a:rPr>
                        <a:t>Ra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err="1">
                          <a:latin typeface="Century"/>
                          <a:ea typeface="ＭＳ 明朝"/>
                          <a:cs typeface="Times New Roman"/>
                        </a:rPr>
                        <a:t>Th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/U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err="1">
                          <a:latin typeface="Century"/>
                          <a:ea typeface="ＭＳ 明朝"/>
                          <a:cs typeface="Times New Roman"/>
                        </a:rPr>
                        <a:t>Th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/U  </a:t>
                      </a:r>
                      <a:r>
                        <a:rPr lang="ja-JP" altLang="en-US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　　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act</a:t>
                      </a:r>
                      <a:r>
                        <a:rPr lang="en-US" altLang="ja-JP" sz="1200" baseline="0" dirty="0" err="1" smtClean="0">
                          <a:latin typeface="Century"/>
                          <a:ea typeface="ＭＳ 明朝"/>
                          <a:cs typeface="Times New Roman"/>
                        </a:rPr>
                        <a:t>ivity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2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S-13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330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2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S-8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1190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2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S-7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4470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9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ja-JP" altLang="en-US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610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 29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21.0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6.91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2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3630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85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42.7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14.0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42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S-16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16800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445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37.8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12.4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8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91.4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16.5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0.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5.54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 1.82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8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77.1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18.2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0.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343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4.23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1.39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8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IAEA-314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17.8             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56.8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0.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732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0.313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0.103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7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RGU-1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002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&lt;1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4.83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&lt; 2.5×10-3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0.0008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91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RGTh-1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800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6.3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127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 </a:t>
                      </a: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 41.7 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32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>
                          <a:latin typeface="Century"/>
                          <a:ea typeface="ＭＳ ゴシック"/>
                          <a:cs typeface="ＭＳ ゴシック"/>
                        </a:rPr>
                        <a:t>NBS SRM610</a:t>
                      </a:r>
                      <a:endParaRPr lang="ja-JP" sz="1200" baseline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ゴシック"/>
                          <a:cs typeface="ＭＳ ゴシック"/>
                        </a:rPr>
                        <a:t>457.2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latin typeface="Century"/>
                          <a:ea typeface="ＭＳ ゴシック"/>
                          <a:cs typeface="ＭＳ ゴシック"/>
                        </a:rPr>
                        <a:t> 461.5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0.9907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en-GB" sz="1200" baseline="0" dirty="0" smtClean="0">
                          <a:latin typeface="Century"/>
                          <a:ea typeface="ＭＳ 明朝"/>
                          <a:cs typeface="Times New Roman"/>
                        </a:rPr>
                        <a:t>    </a:t>
                      </a:r>
                      <a:r>
                        <a:rPr lang="en-GB" sz="1200" baseline="0" dirty="0">
                          <a:latin typeface="Century"/>
                          <a:ea typeface="ＭＳ 明朝"/>
                          <a:cs typeface="Times New Roman"/>
                        </a:rPr>
                        <a:t>0.3255</a:t>
                      </a:r>
                      <a:endParaRPr lang="ja-JP" sz="1200" baseline="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25404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50112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96842"/>
          </a:xfrm>
        </p:spPr>
        <p:txBody>
          <a:bodyPr>
            <a:noAutofit/>
          </a:bodyPr>
          <a:lstStyle/>
          <a:p>
            <a:r>
              <a:rPr lang="en-US" altLang="ja-JP" sz="1800" dirty="0" smtClean="0"/>
              <a:t>Comparison of size distribution patters</a:t>
            </a:r>
            <a:endParaRPr kumimoji="1" lang="ja-JP" altLang="en-US" sz="18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9357360"/>
          <a:ext cx="8686799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  <a:gridCol w="789709"/>
              </a:tblGrid>
              <a:tr h="1393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RGU2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RGTh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N610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Mold01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A(C(4)-C(7))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853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786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B(C(7)-C(13))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B/A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0.863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0.929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0.865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0.835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0.829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0.774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0.697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0.884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0.921 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Th/U act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0.0008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12.3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6.9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14.033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0.3255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5.54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4.23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(Reference)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C(Size)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RGU2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RGTh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N610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Mold01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329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26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39329"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2844" y="785794"/>
          <a:ext cx="8786876" cy="5000663"/>
        </p:xfrm>
        <a:graphic>
          <a:graphicData uri="http://schemas.openxmlformats.org/drawingml/2006/table">
            <a:tbl>
              <a:tblPr/>
              <a:tblGrid>
                <a:gridCol w="1046396"/>
                <a:gridCol w="774048"/>
                <a:gridCol w="774048"/>
                <a:gridCol w="774048"/>
                <a:gridCol w="774048"/>
                <a:gridCol w="774048"/>
                <a:gridCol w="774048"/>
                <a:gridCol w="774048"/>
                <a:gridCol w="774048"/>
                <a:gridCol w="774048"/>
                <a:gridCol w="774048"/>
              </a:tblGrid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N610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Mold01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A(C(4)-C(7))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B(C(7)-C(13))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B/A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0.774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0.697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0.884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0.921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Th/U 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14.033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(Reference)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51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C(Size)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RGU2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RGTh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S15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N610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i314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Mold01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4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6766" cy="868346"/>
          </a:xfrm>
        </p:spPr>
        <p:txBody>
          <a:bodyPr anchor="t">
            <a:normAutofit fontScale="90000"/>
          </a:bodyPr>
          <a:lstStyle/>
          <a:p>
            <a:r>
              <a:rPr kumimoji="1" lang="en-US" altLang="ja-JP" dirty="0" smtClean="0"/>
              <a:t>Uranium content determination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92922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Alpha track counting from CR-39 detectors</a:t>
            </a:r>
          </a:p>
          <a:p>
            <a:pPr>
              <a:buNone/>
            </a:pPr>
            <a:r>
              <a:rPr lang="en-US" altLang="ja-JP" dirty="0" smtClean="0"/>
              <a:t>       placed on sample surface for several months to   </a:t>
            </a:r>
          </a:p>
          <a:p>
            <a:pPr>
              <a:buNone/>
            </a:pPr>
            <a:r>
              <a:rPr lang="en-US" altLang="ja-JP" dirty="0" smtClean="0"/>
              <a:t>      several years to exposure for alpha particles.</a:t>
            </a:r>
          </a:p>
          <a:p>
            <a:r>
              <a:rPr lang="en-US" altLang="ja-JP" dirty="0" smtClean="0"/>
              <a:t>Track size distribution measurements by an image</a:t>
            </a:r>
          </a:p>
          <a:p>
            <a:pPr>
              <a:buNone/>
            </a:pPr>
            <a:r>
              <a:rPr lang="en-US" altLang="ja-JP" dirty="0" smtClean="0"/>
              <a:t>       processor.</a:t>
            </a:r>
          </a:p>
          <a:p>
            <a:r>
              <a:rPr lang="en-US" altLang="ja-JP" dirty="0" smtClean="0"/>
              <a:t>Comparison of track size distribution patterns with </a:t>
            </a:r>
          </a:p>
          <a:p>
            <a:pPr>
              <a:buNone/>
            </a:pPr>
            <a:r>
              <a:rPr lang="en-US" altLang="ja-JP" dirty="0" smtClean="0"/>
              <a:t>       pellets of powder samples standard material: IAEA </a:t>
            </a:r>
          </a:p>
          <a:p>
            <a:pPr>
              <a:buNone/>
            </a:pPr>
            <a:r>
              <a:rPr lang="en-US" altLang="ja-JP" dirty="0" smtClean="0"/>
              <a:t>       RGU1 and IAEA RGTh1 .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5404"/>
          </a:xfrm>
        </p:spPr>
        <p:txBody>
          <a:bodyPr>
            <a:noAutofit/>
          </a:bodyPr>
          <a:lstStyle/>
          <a:p>
            <a:endParaRPr kumimoji="1" lang="ja-JP" altLang="en-US" sz="25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000" dirty="0" smtClean="0"/>
              <a:t>S8                                                                   S14</a:t>
            </a:r>
            <a:endParaRPr kumimoji="1" lang="ja-JP" altLang="en-US" sz="2000" dirty="0"/>
          </a:p>
        </p:txBody>
      </p:sp>
      <p:pic>
        <p:nvPicPr>
          <p:cNvPr id="7170" name="Picture 2" descr="H:\S8\DSC0118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H:\S14\DSC0123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000" dirty="0" smtClean="0"/>
              <a:t>IAEA314                                                       Scale:  10 micrometers                                               </a:t>
            </a:r>
            <a:endParaRPr kumimoji="1" lang="ja-JP" altLang="en-US" sz="2000" dirty="0"/>
          </a:p>
        </p:txBody>
      </p:sp>
      <p:pic>
        <p:nvPicPr>
          <p:cNvPr id="9218" name="Picture 2" descr="H:\I314\DSCN0717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H:\I314\DSCN075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28868"/>
            <a:ext cx="4038600" cy="2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2000" dirty="0" smtClean="0"/>
              <a:t>IAEA312                                                          IAEA 313                                                       </a:t>
            </a:r>
            <a:endParaRPr kumimoji="1" lang="ja-JP" altLang="en-US" sz="2000" dirty="0"/>
          </a:p>
        </p:txBody>
      </p:sp>
      <p:pic>
        <p:nvPicPr>
          <p:cNvPr id="8194" name="Picture 2" descr="H:\I312\DSCN0064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H:\I313\DSCN00696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 3"/>
          <p:cNvGraphicFramePr>
            <a:graphicFrameLocks/>
          </p:cNvGraphicFramePr>
          <p:nvPr/>
        </p:nvGraphicFramePr>
        <p:xfrm>
          <a:off x="1500166" y="1357298"/>
          <a:ext cx="657229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altLang="ja-JP" dirty="0" smtClean="0"/>
              <a:t>Alpha track measurements using </a:t>
            </a:r>
            <a:br>
              <a:rPr lang="en-US" altLang="ja-JP" dirty="0" smtClean="0"/>
            </a:br>
            <a:r>
              <a:rPr lang="en-US" altLang="ja-JP" dirty="0" smtClean="0"/>
              <a:t>CR-39 detectors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CR-39: BARYOTRACK (</a:t>
            </a:r>
            <a:r>
              <a:rPr kumimoji="1" lang="en-US" altLang="ja-JP" dirty="0" err="1" smtClean="0"/>
              <a:t>Fukubi</a:t>
            </a:r>
            <a:r>
              <a:rPr kumimoji="1" lang="en-US" altLang="ja-JP" dirty="0" smtClean="0"/>
              <a:t> Chemical Co.,</a:t>
            </a: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  Japan)</a:t>
            </a:r>
          </a:p>
          <a:p>
            <a:r>
              <a:rPr kumimoji="1" lang="en-US" altLang="ja-JP" dirty="0" smtClean="0"/>
              <a:t>Etching:  6M KOH solution at 70</a:t>
            </a:r>
            <a:r>
              <a:rPr kumimoji="1" lang="ja-JP" altLang="en-US" dirty="0" smtClean="0"/>
              <a:t>℃ </a:t>
            </a:r>
            <a:r>
              <a:rPr kumimoji="1" lang="en-US" altLang="ja-JP" dirty="0" smtClean="0"/>
              <a:t>for 90 min.</a:t>
            </a:r>
          </a:p>
          <a:p>
            <a:r>
              <a:rPr lang="en-US" altLang="ja-JP" dirty="0" smtClean="0"/>
              <a:t>Counting:  Optical Microscope with reflected light </a:t>
            </a:r>
            <a:r>
              <a:rPr kumimoji="1" lang="en-US" altLang="ja-JP" dirty="0" smtClean="0"/>
              <a:t>at magnification of ×1000.</a:t>
            </a:r>
            <a:endParaRPr lang="en-US" altLang="ja-JP" dirty="0" smtClean="0"/>
          </a:p>
          <a:p>
            <a:r>
              <a:rPr kumimoji="1" lang="en-US" altLang="ja-JP" dirty="0" smtClean="0"/>
              <a:t>Track size measurements: an image processor (</a:t>
            </a:r>
            <a:r>
              <a:rPr kumimoji="1" lang="en-US" altLang="ja-JP" dirty="0" err="1" smtClean="0"/>
              <a:t>Digimo</a:t>
            </a:r>
            <a:r>
              <a:rPr kumimoji="1" lang="en-US" altLang="ja-JP" dirty="0" smtClean="0"/>
              <a:t> Co., Japan)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2000" dirty="0" smtClean="0"/>
              <a:t>Moldavite01</a:t>
            </a:r>
            <a:r>
              <a:rPr kumimoji="1" lang="en-US" altLang="ja-JP" sz="2000" dirty="0" smtClean="0"/>
              <a:t>                                                      Scale:  10 micrometers                                               </a:t>
            </a:r>
            <a:endParaRPr kumimoji="1" lang="ja-JP" altLang="en-US" sz="2000" dirty="0"/>
          </a:p>
        </p:txBody>
      </p:sp>
      <p:pic>
        <p:nvPicPr>
          <p:cNvPr id="9218" name="Picture 2" descr="H:\I314\DSCN0717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H:\I314\DSCN075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28868"/>
            <a:ext cx="4038600" cy="214314"/>
          </a:xfrm>
          <a:prstGeom prst="rect">
            <a:avLst/>
          </a:prstGeom>
          <a:noFill/>
        </p:spPr>
      </p:pic>
      <p:pic>
        <p:nvPicPr>
          <p:cNvPr id="6" name="Picture 2" descr="D:\HDDh\Moldavite01\DSC00757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57431"/>
            <a:ext cx="4000526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dirty="0" smtClean="0"/>
              <a:t>RGU                                                                </a:t>
            </a:r>
            <a:r>
              <a:rPr kumimoji="1" lang="en-US" altLang="ja-JP" sz="2000" dirty="0" err="1" smtClean="0"/>
              <a:t>RGTh</a:t>
            </a:r>
            <a:r>
              <a:rPr kumimoji="1" lang="en-US" altLang="ja-JP" sz="2000" dirty="0" smtClean="0"/>
              <a:t>  </a:t>
            </a:r>
            <a:endParaRPr kumimoji="1" lang="ja-JP" altLang="en-US" sz="2000" dirty="0"/>
          </a:p>
        </p:txBody>
      </p:sp>
      <p:pic>
        <p:nvPicPr>
          <p:cNvPr id="9" name="Picture 2" descr="H:\RGTh2\DSC0127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H:\RGU2\DSC00985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1. Loading  </a:t>
            </a:r>
            <a:r>
              <a:rPr kumimoji="1" lang="en-US" altLang="ja-JP" sz="2000" dirty="0" smtClean="0"/>
              <a:t>Original Photograph</a:t>
            </a:r>
            <a:endParaRPr kumimoji="1" lang="ja-JP" alt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42987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2. Digitized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42987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1692</Words>
  <Application>Microsoft Office PowerPoint</Application>
  <PresentationFormat>画面に合わせる (4:3)</PresentationFormat>
  <Paragraphs>1000</Paragraphs>
  <Slides>44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6" baseType="lpstr">
      <vt:lpstr>Office テーマ</vt:lpstr>
      <vt:lpstr>グラフ</vt:lpstr>
      <vt:lpstr>FT-α dating: a convenient radiometric dating method for geological glasses using natural fission-track measurement and alpha-ray spectrometry  with CR-39 nuclear track detectors</vt:lpstr>
      <vt:lpstr>Purpose of this study</vt:lpstr>
      <vt:lpstr>FT age calculation</vt:lpstr>
      <vt:lpstr>Uranium content determination </vt:lpstr>
      <vt:lpstr>Alpha track measurements using  CR-39 detectors </vt:lpstr>
      <vt:lpstr>Moldavite01                                                      Scale:  10 micrometers                                               </vt:lpstr>
      <vt:lpstr>RGU                                                                RGTh  </vt:lpstr>
      <vt:lpstr>1. Loading  Original Photograph</vt:lpstr>
      <vt:lpstr>2. Digitized</vt:lpstr>
      <vt:lpstr>3. Reversing  digitized Photograph</vt:lpstr>
      <vt:lpstr>4. Filled empty spaces</vt:lpstr>
      <vt:lpstr>4. Image analyzing</vt:lpstr>
      <vt:lpstr>スライド 13</vt:lpstr>
      <vt:lpstr>スライド 14</vt:lpstr>
      <vt:lpstr>スライド 15</vt:lpstr>
      <vt:lpstr>スライド 16</vt:lpstr>
      <vt:lpstr>スライド 17</vt:lpstr>
      <vt:lpstr>Size distribution patterns</vt:lpstr>
      <vt:lpstr>スライド 19</vt:lpstr>
      <vt:lpstr>Fitting of distribution patterns</vt:lpstr>
      <vt:lpstr>Alpha track measurements</vt:lpstr>
      <vt:lpstr>Etched track length measurements</vt:lpstr>
      <vt:lpstr>スライド 23</vt:lpstr>
      <vt:lpstr>スライド 24</vt:lpstr>
      <vt:lpstr>スライド 25</vt:lpstr>
      <vt:lpstr>Fission tracks in Moldavite 　　　Spontaneous tracks                       　　　　Induced and Spontaneous tracks </vt:lpstr>
      <vt:lpstr>スライド 27</vt:lpstr>
      <vt:lpstr>スライド 28</vt:lpstr>
      <vt:lpstr>Calculation of FT-α age for Moldavite</vt:lpstr>
      <vt:lpstr>Conclusions</vt:lpstr>
      <vt:lpstr>References</vt:lpstr>
      <vt:lpstr>スライド 32</vt:lpstr>
      <vt:lpstr>スライド 33</vt:lpstr>
      <vt:lpstr>スライド 34</vt:lpstr>
      <vt:lpstr>  </vt:lpstr>
      <vt:lpstr>2.Samples</vt:lpstr>
      <vt:lpstr>スライド 37</vt:lpstr>
      <vt:lpstr>スライド 38</vt:lpstr>
      <vt:lpstr>Comparison of size distribution patters</vt:lpstr>
      <vt:lpstr>スライド 40</vt:lpstr>
      <vt:lpstr>S8                                                                   S14</vt:lpstr>
      <vt:lpstr>IAEA314                                                       Scale:  10 micrometers                                               </vt:lpstr>
      <vt:lpstr>IAEA312                                                          IAEA 313                                                       </vt:lpstr>
      <vt:lpstr>スライド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Loading  Original Photograph</dc:title>
  <dc:creator>Tsuzuki</dc:creator>
  <cp:lastModifiedBy>T. Suzuki</cp:lastModifiedBy>
  <cp:revision>80</cp:revision>
  <dcterms:created xsi:type="dcterms:W3CDTF">2008-08-28T11:58:18Z</dcterms:created>
  <dcterms:modified xsi:type="dcterms:W3CDTF">2008-09-02T05:46:14Z</dcterms:modified>
</cp:coreProperties>
</file>